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bin"/>
      <p:regular r:id="rId16"/>
      <p:bold r:id="rId17"/>
      <p:italic r:id="rId18"/>
      <p:boldItalic r:id="rId19"/>
    </p:embeddedFont>
    <p:embeddedFont>
      <p:font typeface="Lexend Deca"/>
      <p:regular r:id="rId20"/>
    </p:embeddedFont>
    <p:embeddedFont>
      <p:font typeface="Comfortaa"/>
      <p:regular r:id="rId21"/>
      <p:bold r:id="rId22"/>
    </p:embeddedFont>
    <p:embeddedFont>
      <p:font typeface="Handle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Deca-regular.fntdata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andl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-bold.fntdata"/><Relationship Id="rId16" Type="http://schemas.openxmlformats.org/officeDocument/2006/relationships/font" Target="fonts/Cab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boldItalic.fntdata"/><Relationship Id="rId6" Type="http://schemas.openxmlformats.org/officeDocument/2006/relationships/slide" Target="slides/slide1.xml"/><Relationship Id="rId18" Type="http://schemas.openxmlformats.org/officeDocument/2006/relationships/font" Target="fonts/Cab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e952e3ece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e952e3ece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e952e3ec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e952e3ec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e952e3ece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e952e3ec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952e3ec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e952e3ec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e952e3ec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e952e3ec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e952e3ece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e952e3ece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0f97985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00f97985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e952e3ece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e952e3ec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e952e3ece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e952e3ece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support.schoology.com/hc/en-us/articles/201000873-Parent-Guide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www.schoology.com/" TargetMode="External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14.jpg"/><Relationship Id="rId12" Type="http://schemas.openxmlformats.org/officeDocument/2006/relationships/hyperlink" Target="http://www.youtube.com/watch?v=I3fcz1DBrX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0.xml"/><Relationship Id="rId11" Type="http://schemas.openxmlformats.org/officeDocument/2006/relationships/slide" Target="/ppt/slides/slide5.xml"/><Relationship Id="rId22" Type="http://schemas.openxmlformats.org/officeDocument/2006/relationships/slide" Target="/ppt/slides/slide10.xml"/><Relationship Id="rId10" Type="http://schemas.openxmlformats.org/officeDocument/2006/relationships/slide" Target="/ppt/slides/slide5.xml"/><Relationship Id="rId21" Type="http://schemas.openxmlformats.org/officeDocument/2006/relationships/slide" Target="/ppt/slides/slide10.xml"/><Relationship Id="rId13" Type="http://schemas.openxmlformats.org/officeDocument/2006/relationships/slide" Target="/ppt/slides/slide6.xml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slide" Target="/ppt/slides/slide3.xml"/><Relationship Id="rId9" Type="http://schemas.openxmlformats.org/officeDocument/2006/relationships/slide" Target="/ppt/slides/slide5.xml"/><Relationship Id="rId15" Type="http://schemas.openxmlformats.org/officeDocument/2006/relationships/slide" Target="/ppt/slides/slide7.xml"/><Relationship Id="rId14" Type="http://schemas.openxmlformats.org/officeDocument/2006/relationships/slide" Target="/ppt/slides/slide6.xml"/><Relationship Id="rId17" Type="http://schemas.openxmlformats.org/officeDocument/2006/relationships/slide" Target="/ppt/slides/slide8.xml"/><Relationship Id="rId16" Type="http://schemas.openxmlformats.org/officeDocument/2006/relationships/slide" Target="/ppt/slides/slide8.xml"/><Relationship Id="rId5" Type="http://schemas.openxmlformats.org/officeDocument/2006/relationships/slide" Target="/ppt/slides/slide3.xml"/><Relationship Id="rId19" Type="http://schemas.openxmlformats.org/officeDocument/2006/relationships/slide" Target="/ppt/slides/slide9.xml"/><Relationship Id="rId6" Type="http://schemas.openxmlformats.org/officeDocument/2006/relationships/slide" Target="/ppt/slides/slide4.xml"/><Relationship Id="rId18" Type="http://schemas.openxmlformats.org/officeDocument/2006/relationships/slide" Target="/ppt/slides/slide9.xml"/><Relationship Id="rId7" Type="http://schemas.openxmlformats.org/officeDocument/2006/relationships/slide" Target="/ppt/slides/slide4.xml"/><Relationship Id="rId8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18.gif"/><Relationship Id="rId12" Type="http://schemas.openxmlformats.org/officeDocument/2006/relationships/hyperlink" Target="https://www.schoology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://www.youtube.com/watch?v=r21kp1J-j90" TargetMode="External"/><Relationship Id="rId10" Type="http://schemas.openxmlformats.org/officeDocument/2006/relationships/slide" Target="/ppt/slides/slide10.xml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hyperlink" Target="http://www.youtube.com/watch?v=w8QgDGZ0CxA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14" Type="http://schemas.openxmlformats.org/officeDocument/2006/relationships/image" Target="../media/image7.jpg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15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15" Type="http://schemas.openxmlformats.org/officeDocument/2006/relationships/image" Target="../media/image13.png"/><Relationship Id="rId14" Type="http://schemas.openxmlformats.org/officeDocument/2006/relationships/hyperlink" Target="https://sis.madisoncity.k12.al.us/InformationNow/Login.aspx?redirecturl=/InformationNow/" TargetMode="External"/><Relationship Id="rId17" Type="http://schemas.openxmlformats.org/officeDocument/2006/relationships/image" Target="../media/image3.jpg"/><Relationship Id="rId16" Type="http://schemas.openxmlformats.org/officeDocument/2006/relationships/hyperlink" Target="http://www.youtube.com/watch?v=z_k30KCJNJ8" TargetMode="Externa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slide" Target="/ppt/slides/slide10.xml"/><Relationship Id="rId13" Type="http://schemas.openxmlformats.org/officeDocument/2006/relationships/image" Target="../media/image12.jpg"/><Relationship Id="rId12" Type="http://schemas.openxmlformats.org/officeDocument/2006/relationships/hyperlink" Target="http://www.youtube.com/watch?v=bCVBrTaqRDg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9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16.jpg"/><Relationship Id="rId12" Type="http://schemas.openxmlformats.org/officeDocument/2006/relationships/hyperlink" Target="http://www.youtube.com/watch?v=HPHGonM-mc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4.xml"/><Relationship Id="rId6" Type="http://schemas.openxmlformats.org/officeDocument/2006/relationships/slide" Target="/ppt/slides/slide8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144829" y="1129513"/>
            <a:ext cx="5270205" cy="12613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Schoology</a:t>
            </a:r>
            <a:b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</a:br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Parent Handbook</a:t>
            </a:r>
          </a:p>
        </p:txBody>
      </p:sp>
      <p:pic>
        <p:nvPicPr>
          <p:cNvPr id="55" name="Google Shape;55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6025" y="3933675"/>
            <a:ext cx="448800" cy="448800"/>
          </a:xfrm>
          <a:prstGeom prst="rect">
            <a:avLst/>
          </a:prstGeom>
          <a:noFill/>
          <a:ln cap="flat" cmpd="sng" w="28575">
            <a:solidFill>
              <a:srgbClr val="8BD3F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" name="Google Shape;56;p13"/>
          <p:cNvSpPr txBox="1"/>
          <p:nvPr/>
        </p:nvSpPr>
        <p:spPr>
          <a:xfrm>
            <a:off x="2144825" y="3955275"/>
            <a:ext cx="4434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Schoology’s Online Parent Support Platform</a:t>
            </a:r>
            <a:endParaRPr/>
          </a:p>
        </p:txBody>
      </p:sp>
      <p:pic>
        <p:nvPicPr>
          <p:cNvPr descr="Getting Started on Schoology - For Instructors – Schoology Support"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6025" y="3328982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144825" y="3405625"/>
            <a:ext cx="2845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Schoology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8E47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71" name="Google Shape;271;p22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74" name="Google Shape;274;p22">
            <a:hlinkClick action="ppaction://hlinksldjump" r:id="rId5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75" name="Google Shape;275;p22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76" name="Google Shape;276;p22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77" name="Google Shape;277;p22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78" name="Google Shape;278;p22">
            <a:hlinkClick action="ppaction://hlinksldjump" r:id="rId9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79" name="Google Shape;279;p22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0" name="Google Shape;280;p22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Parent Text Notifications</a:t>
            </a:r>
          </a:p>
        </p:txBody>
      </p:sp>
      <p:sp>
        <p:nvSpPr>
          <p:cNvPr id="283" name="Google Shape;28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This is a tutorial for parents to show them how to set up text message notifications when logging in to a parent Schoology account." id="284" name="Google Shape;284;p22" title="Parent Text Messages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3750" y="1503453"/>
            <a:ext cx="3337850" cy="25033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449774" y="630750"/>
            <a:ext cx="4610207" cy="405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7CDEA"/>
                </a:solidFill>
                <a:latin typeface="Fredoka One"/>
              </a:rPr>
              <a:t>Table of Contents</a:t>
            </a:r>
          </a:p>
        </p:txBody>
      </p:sp>
      <p:sp>
        <p:nvSpPr>
          <p:cNvPr id="64" name="Google Shape;64;p14">
            <a:hlinkClick action="ppaction://hlinksldjump" r:id="rId4"/>
          </p:cNvPr>
          <p:cNvSpPr/>
          <p:nvPr/>
        </p:nvSpPr>
        <p:spPr>
          <a:xfrm>
            <a:off x="2004325" y="118283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1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5"/>
              </a:rPr>
              <a:t>Sign up for a parent account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5" name="Google Shape;65;p14">
            <a:hlinkClick action="ppaction://hlinksldjump" r:id="rId6"/>
          </p:cNvPr>
          <p:cNvSpPr/>
          <p:nvPr/>
        </p:nvSpPr>
        <p:spPr>
          <a:xfrm>
            <a:off x="2004325" y="162414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2.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7"/>
              </a:rPr>
              <a:t>Adding multiple children</a:t>
            </a:r>
            <a:r>
              <a:rPr b="1" lang="en" sz="1200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action="ppaction://hlinksldjump" r:id="rId8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6" name="Google Shape;66;p14">
            <a:hlinkClick action="ppaction://hlinksldjump" r:id="rId9"/>
          </p:cNvPr>
          <p:cNvSpPr/>
          <p:nvPr/>
        </p:nvSpPr>
        <p:spPr>
          <a:xfrm>
            <a:off x="2004325" y="2065444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3.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0"/>
              </a:rPr>
              <a:t>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1"/>
              </a:rPr>
              <a:t>My child’s classes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7" name="Google Shape;67;p14">
            <a:hlinkClick action="ppaction://hlinksldjump" r:id="rId12"/>
          </p:cNvPr>
          <p:cNvSpPr/>
          <p:nvPr/>
        </p:nvSpPr>
        <p:spPr>
          <a:xfrm>
            <a:off x="2004325" y="250674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4.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3"/>
              </a:rPr>
              <a:t>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4"/>
              </a:rPr>
              <a:t>My child’s assignments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8" name="Google Shape;68;p14">
            <a:hlinkClick action="ppaction://hlinksldjump" r:id="rId15"/>
          </p:cNvPr>
          <p:cNvSpPr/>
          <p:nvPr/>
        </p:nvSpPr>
        <p:spPr>
          <a:xfrm>
            <a:off x="2004325" y="294805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5.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</a:rPr>
              <a:t>My child’s grades</a:t>
            </a:r>
            <a:endParaRPr sz="1200" u="sng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9" name="Google Shape;69;p14">
            <a:hlinkClick action="ppaction://hlinksldjump" r:id="rId16"/>
          </p:cNvPr>
          <p:cNvSpPr/>
          <p:nvPr/>
        </p:nvSpPr>
        <p:spPr>
          <a:xfrm>
            <a:off x="2004325" y="3389354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7"/>
              </a:rPr>
              <a:t>Updates and Announcements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0" name="Google Shape;70;p14">
            <a:hlinkClick action="ppaction://hlinksldjump" r:id="rId18"/>
          </p:cNvPr>
          <p:cNvSpPr/>
          <p:nvPr/>
        </p:nvSpPr>
        <p:spPr>
          <a:xfrm>
            <a:off x="2004325" y="3830658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7.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19"/>
              </a:rPr>
              <a:t>Parent Email Notifications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1" name="Google Shape;71;p14">
            <a:hlinkClick action="ppaction://hlinksldjump" r:id="rId20"/>
          </p:cNvPr>
          <p:cNvSpPr/>
          <p:nvPr/>
        </p:nvSpPr>
        <p:spPr>
          <a:xfrm>
            <a:off x="2004325" y="4271961"/>
            <a:ext cx="5501100" cy="339300"/>
          </a:xfrm>
          <a:prstGeom prst="roundRect">
            <a:avLst>
              <a:gd fmla="val 16667" name="adj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8. 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1"/>
              </a:rPr>
              <a:t>Parent </a:t>
            </a:r>
            <a:r>
              <a:rPr b="1" lang="en" sz="1200" u="sng">
                <a:latin typeface="Lexend Deca"/>
                <a:ea typeface="Lexend Deca"/>
                <a:cs typeface="Lexend Deca"/>
                <a:sym typeface="Lexend Deca"/>
                <a:hlinkClick action="ppaction://hlinksldjump" r:id="rId22"/>
              </a:rPr>
              <a:t>TEXT notifications</a:t>
            </a: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A30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84" name="Google Shape;84;p15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87" name="Google Shape;87;p15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88" name="Google Shape;88;p15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89" name="Google Shape;89;p15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</a:t>
            </a: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child’s classes</a:t>
            </a:r>
            <a:endParaRPr/>
          </a:p>
        </p:txBody>
      </p:sp>
      <p:sp>
        <p:nvSpPr>
          <p:cNvPr id="90" name="Google Shape;90;p15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91" name="Google Shape;91;p15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92" name="Google Shape;92;p15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</a:t>
            </a: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ions</a:t>
            </a:r>
            <a:endParaRPr/>
          </a:p>
        </p:txBody>
      </p:sp>
      <p:sp>
        <p:nvSpPr>
          <p:cNvPr id="93" name="Google Shape;93;p15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</a:t>
            </a: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nt Text Notifications</a:t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Sign up for a parent account</a:t>
            </a:r>
          </a:p>
        </p:txBody>
      </p:sp>
      <p:sp>
        <p:nvSpPr>
          <p:cNvPr id="96" name="Google Shape;96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2"/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78925" y="2666675"/>
            <a:ext cx="3989075" cy="2336275"/>
          </a:xfrm>
          <a:prstGeom prst="rect">
            <a:avLst/>
          </a:prstGeom>
          <a:noFill/>
          <a:ln cap="flat" cmpd="sng" w="38100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B40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10" name="Google Shape;110;p16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13" name="Google Shape;113;p16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14" name="Google Shape;114;p16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15" name="Google Shape;115;p16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16" name="Google Shape;116;p16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17" name="Google Shape;117;p16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18" name="Google Shape;118;p16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19" name="Google Shape;119;p16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Adding multiple children</a:t>
            </a:r>
          </a:p>
        </p:txBody>
      </p:sp>
      <p:sp>
        <p:nvSpPr>
          <p:cNvPr id="122" name="Google Shape;122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b="1"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139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87200" y="2881693"/>
            <a:ext cx="3204238" cy="209412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3B1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36" name="Google Shape;136;p17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9" name="Google Shape;139;p17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40" name="Google Shape;140;p17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41" name="Google Shape;141;p17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2" name="Google Shape;142;p17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3" name="Google Shape;143;p17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4" name="Google Shape;144;p17">
            <a:hlinkClick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5" name="Google Shape;145;p17">
            <a:hlinkClick action="ppaction://hlinksldjump" r:id="rId10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classes</a:t>
            </a:r>
          </a:p>
        </p:txBody>
      </p:sp>
      <p:sp>
        <p:nvSpPr>
          <p:cNvPr id="148" name="Google Shape;148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This is a tutorial for parents to show them how to find their child's classes when logging in to a parent Schoology account." id="149" name="Google Shape;149;p17" title="My Child's Classes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799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62" name="Google Shape;162;p18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5" name="Google Shape;165;p18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6" name="Google Shape;166;p18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7" name="Google Shape;167;p18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8" name="Google Shape;168;p18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69" name="Google Shape;169;p18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0" name="Google Shape;170;p18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1" name="Google Shape;171;p18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assignments</a:t>
            </a:r>
          </a:p>
        </p:txBody>
      </p:sp>
      <p:sp>
        <p:nvSpPr>
          <p:cNvPr id="174" name="Google Shape;174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how to find their child's assignments when logging in to a parent Schoology account." id="176" name="Google Shape;176;p18" title="My child's assignments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2DAD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189" name="Google Shape;189;p19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2" name="Google Shape;192;p19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3" name="Google Shape;193;p19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4" name="Google Shape;194;p19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5" name="Google Shape;195;p19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6" name="Google Shape;196;p19">
            <a:hlinkClick action="ppaction://hlinksldjump" r:id="rId9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97" name="Google Shape;197;p19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98" name="Google Shape;198;p19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19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7887" y="41898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My child’s grades</a:t>
            </a:r>
          </a:p>
        </p:txBody>
      </p:sp>
      <p:sp>
        <p:nvSpPr>
          <p:cNvPr id="202" name="Google Shape;202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InformationNOW logo below to access the login page.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logged on, click grades on the lefthand side.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Ensure the grading period is correct.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now review your child’s grades for all courses</a:t>
            </a: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course you would like to view grades in. Click on it again to close that course.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3" name="Google Shape;203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64300" y="3922018"/>
            <a:ext cx="2507301" cy="10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 Brewer High School" id="204" name="Google Shape;204;p19" title="Accessing Chalkable Parent Portal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6050" y="1209988"/>
            <a:ext cx="3569850" cy="267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87E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17" name="Google Shape;217;p20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0" name="Google Shape;220;p20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1" name="Google Shape;221;p20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2" name="Google Shape;222;p20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3" name="Google Shape;223;p20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4" name="Google Shape;224;p20">
            <a:hlinkClick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5" name="Google Shape;225;p20">
            <a:hlinkClick action="ppaction://hlinksldjump" r:id="rId9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26" name="Google Shape;226;p20">
            <a:hlinkClick action="ppaction://hlinksldjump" r:id="rId10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Updates and Announcements</a:t>
            </a:r>
          </a:p>
        </p:txBody>
      </p:sp>
      <p:sp>
        <p:nvSpPr>
          <p:cNvPr id="229" name="Google Shape;229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homepage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11">
            <a:alphaModFix/>
          </a:blip>
          <a:srcRect b="0" l="0" r="64289" t="0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 rotWithShape="1">
          <a:blip r:embed="rId11">
            <a:alphaModFix/>
          </a:blip>
          <a:srcRect b="0" l="70613" r="0" t="0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tutorial for parents to show them where to locate announcements, updates, emails, notifications, and settings when logging in to a parent Schoology account." id="232" name="Google Shape;232;p20" title="Update and Announcements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316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C031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8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79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C2D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187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A30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7B40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3B1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otebook Spiral Book - Free vector graphic on Pixabay" id="245" name="Google Shape;245;p21"/>
          <p:cNvPicPr preferRelativeResize="0"/>
          <p:nvPr/>
        </p:nvPicPr>
        <p:blipFill rotWithShape="1">
          <a:blip r:embed="rId3">
            <a:alphaModFix/>
          </a:blip>
          <a:srcRect b="51107" l="0" r="0" t="0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fmla="val 2099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>
            <a:hlinkClick action="ppaction://hlinksldjump" r:id="rId4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48" name="Google Shape;248;p21">
            <a:hlinkClick action="ppaction://hlinksldjump" r:id="rId5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49" name="Google Shape;249;p21">
            <a:hlinkClick action="ppaction://hlinksldjump" r:id="rId6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0" name="Google Shape;250;p21">
            <a:hlinkClick action="ppaction://hlinksldjump" r:id="rId7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1" name="Google Shape;251;p21">
            <a:hlinkClick action="ppaction://hlinksldjump" r:id="rId8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2" name="Google Shape;252;p21">
            <a:hlinkClick action="ppaction://hlinksldjump" r:id="rId9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b="1"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3" name="Google Shape;253;p21">
            <a:hlinkClick action="ppaction://hlinksldjump" r:id="rId10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54" name="Google Shape;254;p21">
            <a:hlinkClick action="ppaction://hlinksldjump" r:id="rId11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87E0"/>
                </a:solidFill>
                <a:latin typeface="Arial"/>
              </a:rPr>
              <a:t>Parent Email Notifications</a:t>
            </a:r>
          </a:p>
        </p:txBody>
      </p:sp>
      <p:sp>
        <p:nvSpPr>
          <p:cNvPr id="257" name="Google Shape;257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94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b="1" lang="en" sz="1200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his is a tutorial for parents to show them how to set up parent email notifications when logging in to a parent Schoology account." id="258" name="Google Shape;258;p21" title="Parent email notifications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