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Fira Sans Condensed Medium" panose="020B0604020202020204" charset="0"/>
      <p:regular r:id="rId34"/>
      <p:bold r:id="rId35"/>
      <p:italic r:id="rId36"/>
      <p:boldItalic r:id="rId37"/>
    </p:embeddedFont>
    <p:embeddedFont>
      <p:font typeface="Fira Sans Extra Condensed Medium" panose="020B0604020202020204" charset="0"/>
      <p:regular r:id="rId38"/>
      <p:bold r:id="rId39"/>
      <p:italic r:id="rId40"/>
      <p:boldItalic r:id="rId41"/>
    </p:embeddedFont>
    <p:embeddedFont>
      <p:font typeface="Hammersmith One" panose="020B0604020202020204" charset="0"/>
      <p:regular r:id="rId42"/>
    </p:embeddedFont>
    <p:embeddedFont>
      <p:font typeface="Oswald" panose="020B0604020202020204" charset="0"/>
      <p:regular r:id="rId43"/>
      <p:bold r:id="rId44"/>
    </p:embeddedFont>
    <p:embeddedFont>
      <p:font typeface="Oxygen"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8" y="5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6edfbde7c8_1_18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6edfbde7c8_1_18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6ed2768a3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6ed2768a3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4"/>
        <p:cNvGrpSpPr/>
        <p:nvPr/>
      </p:nvGrpSpPr>
      <p:grpSpPr>
        <a:xfrm>
          <a:off x="0" y="0"/>
          <a:ext cx="0" cy="0"/>
          <a:chOff x="0" y="0"/>
          <a:chExt cx="0" cy="0"/>
        </a:xfrm>
      </p:grpSpPr>
      <p:sp>
        <p:nvSpPr>
          <p:cNvPr id="3175" name="Google Shape;3175;g6ed2768a3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6" name="Google Shape;3176;g6ed2768a3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g6ed2768a38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4" name="Google Shape;3184;g6ed2768a38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6ed2768a3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6ed2768a3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g86c6f12f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9" name="Google Shape;3209;g86c6f12f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8"/>
        <p:cNvGrpSpPr/>
        <p:nvPr/>
      </p:nvGrpSpPr>
      <p:grpSpPr>
        <a:xfrm>
          <a:off x="0" y="0"/>
          <a:ext cx="0" cy="0"/>
          <a:chOff x="0" y="0"/>
          <a:chExt cx="0" cy="0"/>
        </a:xfrm>
      </p:grpSpPr>
      <p:sp>
        <p:nvSpPr>
          <p:cNvPr id="3219" name="Google Shape;3219;g86c6ef9fb9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0" name="Google Shape;3220;g86c6ef9fb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86c6ef9fb9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86c6ef9fb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86c84f3423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7" name="Google Shape;3257;g86c84f3423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5"/>
        <p:cNvGrpSpPr/>
        <p:nvPr/>
      </p:nvGrpSpPr>
      <p:grpSpPr>
        <a:xfrm>
          <a:off x="0" y="0"/>
          <a:ext cx="0" cy="0"/>
          <a:chOff x="0" y="0"/>
          <a:chExt cx="0" cy="0"/>
        </a:xfrm>
      </p:grpSpPr>
      <p:sp>
        <p:nvSpPr>
          <p:cNvPr id="3266" name="Google Shape;3266;g86c6ef9fb9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7" name="Google Shape;3267;g86c6ef9fb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6ed2768a3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6ed2768a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86c6f12f36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86c6f12f3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6ed2768a38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6ed2768a3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0"/>
        <p:cNvGrpSpPr/>
        <p:nvPr/>
      </p:nvGrpSpPr>
      <p:grpSpPr>
        <a:xfrm>
          <a:off x="0" y="0"/>
          <a:ext cx="0" cy="0"/>
          <a:chOff x="0" y="0"/>
          <a:chExt cx="0" cy="0"/>
        </a:xfrm>
      </p:grpSpPr>
      <p:sp>
        <p:nvSpPr>
          <p:cNvPr id="3371" name="Google Shape;3371;g86c6ef9fb9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2" name="Google Shape;3372;g86c6ef9fb9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7"/>
        <p:cNvGrpSpPr/>
        <p:nvPr/>
      </p:nvGrpSpPr>
      <p:grpSpPr>
        <a:xfrm>
          <a:off x="0" y="0"/>
          <a:ext cx="0" cy="0"/>
          <a:chOff x="0" y="0"/>
          <a:chExt cx="0" cy="0"/>
        </a:xfrm>
      </p:grpSpPr>
      <p:sp>
        <p:nvSpPr>
          <p:cNvPr id="3378" name="Google Shape;3378;g86c6f12f36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9" name="Google Shape;3379;g86c6f12f36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5"/>
        <p:cNvGrpSpPr/>
        <p:nvPr/>
      </p:nvGrpSpPr>
      <p:grpSpPr>
        <a:xfrm>
          <a:off x="0" y="0"/>
          <a:ext cx="0" cy="0"/>
          <a:chOff x="0" y="0"/>
          <a:chExt cx="0" cy="0"/>
        </a:xfrm>
      </p:grpSpPr>
      <p:sp>
        <p:nvSpPr>
          <p:cNvPr id="3436" name="Google Shape;3436;g86c6ef9fb9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7" name="Google Shape;3437;g86c6ef9fb9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g86c6f12f3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4" name="Google Shape;3454;g86c6f12f3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6"/>
        <p:cNvGrpSpPr/>
        <p:nvPr/>
      </p:nvGrpSpPr>
      <p:grpSpPr>
        <a:xfrm>
          <a:off x="0" y="0"/>
          <a:ext cx="0" cy="0"/>
          <a:chOff x="0" y="0"/>
          <a:chExt cx="0" cy="0"/>
        </a:xfrm>
      </p:grpSpPr>
      <p:sp>
        <p:nvSpPr>
          <p:cNvPr id="3527" name="Google Shape;3527;g86c6f12f36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8" name="Google Shape;3528;g86c6f12f3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3"/>
        <p:cNvGrpSpPr/>
        <p:nvPr/>
      </p:nvGrpSpPr>
      <p:grpSpPr>
        <a:xfrm>
          <a:off x="0" y="0"/>
          <a:ext cx="0" cy="0"/>
          <a:chOff x="0" y="0"/>
          <a:chExt cx="0" cy="0"/>
        </a:xfrm>
      </p:grpSpPr>
      <p:sp>
        <p:nvSpPr>
          <p:cNvPr id="3544" name="Google Shape;3544;g6ed2768a38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5" name="Google Shape;3545;g6ed2768a3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5"/>
        <p:cNvGrpSpPr/>
        <p:nvPr/>
      </p:nvGrpSpPr>
      <p:grpSpPr>
        <a:xfrm>
          <a:off x="0" y="0"/>
          <a:ext cx="0" cy="0"/>
          <a:chOff x="0" y="0"/>
          <a:chExt cx="0" cy="0"/>
        </a:xfrm>
      </p:grpSpPr>
      <p:sp>
        <p:nvSpPr>
          <p:cNvPr id="3606" name="Google Shape;3606;g8f4f168431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7" name="Google Shape;3607;g8f4f168431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8"/>
        <p:cNvGrpSpPr/>
        <p:nvPr/>
      </p:nvGrpSpPr>
      <p:grpSpPr>
        <a:xfrm>
          <a:off x="0" y="0"/>
          <a:ext cx="0" cy="0"/>
          <a:chOff x="0" y="0"/>
          <a:chExt cx="0" cy="0"/>
        </a:xfrm>
      </p:grpSpPr>
      <p:sp>
        <p:nvSpPr>
          <p:cNvPr id="3669" name="Google Shape;3669;g8f4f168431_4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0" name="Google Shape;3670;g8f4f168431_4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86c6ef9fb9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86c6ef9fb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4"/>
        <p:cNvGrpSpPr/>
        <p:nvPr/>
      </p:nvGrpSpPr>
      <p:grpSpPr>
        <a:xfrm>
          <a:off x="0" y="0"/>
          <a:ext cx="0" cy="0"/>
          <a:chOff x="0" y="0"/>
          <a:chExt cx="0" cy="0"/>
        </a:xfrm>
      </p:grpSpPr>
      <p:sp>
        <p:nvSpPr>
          <p:cNvPr id="3705" name="Google Shape;3705;g86c6ef9fb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6" name="Google Shape;3706;g86c6ef9f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8f4f168431_4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9" name="Google Shape;3729;g8f4f168431_4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6ed2768a3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6ed2768a3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Google Shape;2664;g6ed2768a3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5" name="Google Shape;2665;g6ed2768a3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6edfbde7c8_1_18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6edfbde7c8_1_18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g6ed2768a3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9" name="Google Shape;2899;g6ed2768a3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6ed2768a38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6ed2768a38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0"/>
        <p:cNvGrpSpPr/>
        <p:nvPr/>
      </p:nvGrpSpPr>
      <p:grpSpPr>
        <a:xfrm>
          <a:off x="0" y="0"/>
          <a:ext cx="0" cy="0"/>
          <a:chOff x="0" y="0"/>
          <a:chExt cx="0" cy="0"/>
        </a:xfrm>
      </p:grpSpPr>
      <p:sp>
        <p:nvSpPr>
          <p:cNvPr id="2921" name="Google Shape;2921;g6ed2768a3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2" name="Google Shape;2922;g6ed2768a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65687" y="3465568"/>
            <a:ext cx="724576" cy="1853448"/>
            <a:chOff x="2508475" y="2379100"/>
            <a:chExt cx="147125" cy="376350"/>
          </a:xfrm>
        </p:grpSpPr>
        <p:sp>
          <p:nvSpPr>
            <p:cNvPr id="10" name="Google Shape;10;p2"/>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5400000">
            <a:off x="4295219" y="3043495"/>
            <a:ext cx="387678" cy="2302721"/>
            <a:chOff x="1535150" y="2784850"/>
            <a:chExt cx="114650" cy="451700"/>
          </a:xfrm>
        </p:grpSpPr>
        <p:sp>
          <p:nvSpPr>
            <p:cNvPr id="37" name="Google Shape;37;p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2481699" y="896889"/>
            <a:ext cx="1900522" cy="1472882"/>
            <a:chOff x="1891175" y="2586225"/>
            <a:chExt cx="212100" cy="164375"/>
          </a:xfrm>
        </p:grpSpPr>
        <p:sp>
          <p:nvSpPr>
            <p:cNvPr id="68" name="Google Shape;68;p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a:off x="6549250" y="2465025"/>
            <a:ext cx="2594760" cy="2594418"/>
          </a:xfrm>
          <a:custGeom>
            <a:avLst/>
            <a:gdLst/>
            <a:ahLst/>
            <a:cxnLst/>
            <a:rect l="l" t="t" r="r" b="b"/>
            <a:pathLst>
              <a:path w="53068" h="53061" extrusionOk="0">
                <a:moveTo>
                  <a:pt x="52910" y="0"/>
                </a:moveTo>
                <a:cubicBezTo>
                  <a:pt x="52317" y="631"/>
                  <a:pt x="51301" y="1577"/>
                  <a:pt x="50317" y="2485"/>
                </a:cubicBezTo>
                <a:cubicBezTo>
                  <a:pt x="49554" y="3204"/>
                  <a:pt x="48829" y="3879"/>
                  <a:pt x="48362" y="4352"/>
                </a:cubicBezTo>
                <a:cubicBezTo>
                  <a:pt x="44679" y="8098"/>
                  <a:pt x="41727" y="11163"/>
                  <a:pt x="39072" y="14001"/>
                </a:cubicBezTo>
                <a:cubicBezTo>
                  <a:pt x="37048" y="16158"/>
                  <a:pt x="34922" y="18284"/>
                  <a:pt x="32866" y="20346"/>
                </a:cubicBezTo>
                <a:cubicBezTo>
                  <a:pt x="29561" y="23651"/>
                  <a:pt x="26143" y="27076"/>
                  <a:pt x="23065" y="30715"/>
                </a:cubicBezTo>
                <a:cubicBezTo>
                  <a:pt x="19167" y="35319"/>
                  <a:pt x="15352" y="38542"/>
                  <a:pt x="11662" y="41657"/>
                </a:cubicBezTo>
                <a:cubicBezTo>
                  <a:pt x="7884" y="44849"/>
                  <a:pt x="3974" y="48147"/>
                  <a:pt x="0" y="52922"/>
                </a:cubicBezTo>
                <a:lnTo>
                  <a:pt x="158" y="53060"/>
                </a:lnTo>
                <a:cubicBezTo>
                  <a:pt x="4125" y="48299"/>
                  <a:pt x="8023" y="45006"/>
                  <a:pt x="11794" y="41821"/>
                </a:cubicBezTo>
                <a:cubicBezTo>
                  <a:pt x="15497" y="38699"/>
                  <a:pt x="19319" y="35477"/>
                  <a:pt x="23229" y="30854"/>
                </a:cubicBezTo>
                <a:cubicBezTo>
                  <a:pt x="26300" y="27221"/>
                  <a:pt x="29713" y="23802"/>
                  <a:pt x="33017" y="20498"/>
                </a:cubicBezTo>
                <a:cubicBezTo>
                  <a:pt x="35073" y="18435"/>
                  <a:pt x="37199" y="16310"/>
                  <a:pt x="39223" y="14147"/>
                </a:cubicBezTo>
                <a:cubicBezTo>
                  <a:pt x="41885" y="11315"/>
                  <a:pt x="44837" y="8243"/>
                  <a:pt x="48520" y="4503"/>
                </a:cubicBezTo>
                <a:cubicBezTo>
                  <a:pt x="48974" y="4037"/>
                  <a:pt x="49699" y="3362"/>
                  <a:pt x="50469" y="2643"/>
                </a:cubicBezTo>
                <a:cubicBezTo>
                  <a:pt x="51453" y="1728"/>
                  <a:pt x="52468" y="782"/>
                  <a:pt x="53067" y="139"/>
                </a:cubicBezTo>
                <a:lnTo>
                  <a:pt x="529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2"/>
          <p:cNvGrpSpPr/>
          <p:nvPr/>
        </p:nvGrpSpPr>
        <p:grpSpPr>
          <a:xfrm>
            <a:off x="6907913" y="3254016"/>
            <a:ext cx="2109692" cy="2065015"/>
            <a:chOff x="2112850" y="2786000"/>
            <a:chExt cx="582000" cy="569675"/>
          </a:xfrm>
        </p:grpSpPr>
        <p:sp>
          <p:nvSpPr>
            <p:cNvPr id="89" name="Google Shape;89;p2"/>
            <p:cNvSpPr/>
            <p:nvPr/>
          </p:nvSpPr>
          <p:spPr>
            <a:xfrm>
              <a:off x="2112850" y="2786000"/>
              <a:ext cx="582000" cy="569675"/>
            </a:xfrm>
            <a:custGeom>
              <a:avLst/>
              <a:gdLst/>
              <a:ahLst/>
              <a:cxnLst/>
              <a:rect l="l" t="t" r="r" b="b"/>
              <a:pathLst>
                <a:path w="23280" h="22787" extrusionOk="0">
                  <a:moveTo>
                    <a:pt x="12716" y="1"/>
                  </a:moveTo>
                  <a:cubicBezTo>
                    <a:pt x="4968" y="1"/>
                    <a:pt x="1" y="5943"/>
                    <a:pt x="1" y="12393"/>
                  </a:cubicBezTo>
                  <a:cubicBezTo>
                    <a:pt x="1" y="16543"/>
                    <a:pt x="2871" y="20214"/>
                    <a:pt x="6560" y="21860"/>
                  </a:cubicBezTo>
                  <a:cubicBezTo>
                    <a:pt x="7970" y="22489"/>
                    <a:pt x="9473" y="22787"/>
                    <a:pt x="10974" y="22787"/>
                  </a:cubicBezTo>
                  <a:cubicBezTo>
                    <a:pt x="13757" y="22787"/>
                    <a:pt x="16531" y="21763"/>
                    <a:pt x="18682" y="19936"/>
                  </a:cubicBezTo>
                  <a:cubicBezTo>
                    <a:pt x="22233" y="16921"/>
                    <a:pt x="23280" y="12223"/>
                    <a:pt x="21829" y="7865"/>
                  </a:cubicBezTo>
                  <a:cubicBezTo>
                    <a:pt x="20669" y="4383"/>
                    <a:pt x="17723" y="347"/>
                    <a:pt x="13952" y="50"/>
                  </a:cubicBezTo>
                  <a:cubicBezTo>
                    <a:pt x="13533" y="17"/>
                    <a:pt x="13120" y="1"/>
                    <a:pt x="1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514625" y="2867375"/>
              <a:ext cx="14825" cy="13150"/>
            </a:xfrm>
            <a:custGeom>
              <a:avLst/>
              <a:gdLst/>
              <a:ahLst/>
              <a:cxnLst/>
              <a:rect l="l" t="t" r="r" b="b"/>
              <a:pathLst>
                <a:path w="593" h="526" extrusionOk="0">
                  <a:moveTo>
                    <a:pt x="387" y="1"/>
                  </a:moveTo>
                  <a:cubicBezTo>
                    <a:pt x="367" y="1"/>
                    <a:pt x="347" y="4"/>
                    <a:pt x="328" y="12"/>
                  </a:cubicBezTo>
                  <a:cubicBezTo>
                    <a:pt x="170" y="43"/>
                    <a:pt x="6" y="220"/>
                    <a:pt x="6" y="384"/>
                  </a:cubicBezTo>
                  <a:cubicBezTo>
                    <a:pt x="0" y="453"/>
                    <a:pt x="51" y="516"/>
                    <a:pt x="126" y="516"/>
                  </a:cubicBezTo>
                  <a:cubicBezTo>
                    <a:pt x="143" y="523"/>
                    <a:pt x="160" y="525"/>
                    <a:pt x="178" y="525"/>
                  </a:cubicBezTo>
                  <a:cubicBezTo>
                    <a:pt x="267" y="525"/>
                    <a:pt x="365" y="454"/>
                    <a:pt x="423" y="397"/>
                  </a:cubicBezTo>
                  <a:cubicBezTo>
                    <a:pt x="511" y="315"/>
                    <a:pt x="593" y="169"/>
                    <a:pt x="505" y="50"/>
                  </a:cubicBezTo>
                  <a:cubicBezTo>
                    <a:pt x="474" y="19"/>
                    <a:pt x="431"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542850" y="2880250"/>
              <a:ext cx="19100" cy="12800"/>
            </a:xfrm>
            <a:custGeom>
              <a:avLst/>
              <a:gdLst/>
              <a:ahLst/>
              <a:cxnLst/>
              <a:rect l="l" t="t" r="r" b="b"/>
              <a:pathLst>
                <a:path w="764" h="512" extrusionOk="0">
                  <a:moveTo>
                    <a:pt x="520" y="1"/>
                  </a:moveTo>
                  <a:cubicBezTo>
                    <a:pt x="445" y="1"/>
                    <a:pt x="374" y="28"/>
                    <a:pt x="315" y="77"/>
                  </a:cubicBezTo>
                  <a:lnTo>
                    <a:pt x="290" y="83"/>
                  </a:lnTo>
                  <a:cubicBezTo>
                    <a:pt x="214" y="109"/>
                    <a:pt x="0" y="304"/>
                    <a:pt x="151" y="373"/>
                  </a:cubicBezTo>
                  <a:lnTo>
                    <a:pt x="158" y="373"/>
                  </a:lnTo>
                  <a:cubicBezTo>
                    <a:pt x="170" y="405"/>
                    <a:pt x="189" y="430"/>
                    <a:pt x="214" y="449"/>
                  </a:cubicBezTo>
                  <a:cubicBezTo>
                    <a:pt x="227" y="468"/>
                    <a:pt x="246" y="474"/>
                    <a:pt x="265" y="487"/>
                  </a:cubicBezTo>
                  <a:cubicBezTo>
                    <a:pt x="252" y="482"/>
                    <a:pt x="246" y="480"/>
                    <a:pt x="245" y="480"/>
                  </a:cubicBezTo>
                  <a:lnTo>
                    <a:pt x="245" y="480"/>
                  </a:lnTo>
                  <a:cubicBezTo>
                    <a:pt x="242" y="480"/>
                    <a:pt x="278" y="495"/>
                    <a:pt x="296" y="500"/>
                  </a:cubicBezTo>
                  <a:cubicBezTo>
                    <a:pt x="315" y="508"/>
                    <a:pt x="335" y="512"/>
                    <a:pt x="355" y="512"/>
                  </a:cubicBezTo>
                  <a:cubicBezTo>
                    <a:pt x="457" y="512"/>
                    <a:pt x="571" y="416"/>
                    <a:pt x="618" y="342"/>
                  </a:cubicBezTo>
                  <a:cubicBezTo>
                    <a:pt x="669" y="279"/>
                    <a:pt x="763" y="52"/>
                    <a:pt x="612" y="14"/>
                  </a:cubicBezTo>
                  <a:cubicBezTo>
                    <a:pt x="581" y="5"/>
                    <a:pt x="550" y="1"/>
                    <a:pt x="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533825" y="2913250"/>
              <a:ext cx="13600" cy="11525"/>
            </a:xfrm>
            <a:custGeom>
              <a:avLst/>
              <a:gdLst/>
              <a:ahLst/>
              <a:cxnLst/>
              <a:rect l="l" t="t" r="r" b="b"/>
              <a:pathLst>
                <a:path w="544" h="461" extrusionOk="0">
                  <a:moveTo>
                    <a:pt x="385" y="0"/>
                  </a:moveTo>
                  <a:cubicBezTo>
                    <a:pt x="217" y="0"/>
                    <a:pt x="1" y="205"/>
                    <a:pt x="58" y="378"/>
                  </a:cubicBezTo>
                  <a:lnTo>
                    <a:pt x="65" y="391"/>
                  </a:lnTo>
                  <a:cubicBezTo>
                    <a:pt x="82" y="431"/>
                    <a:pt x="120" y="461"/>
                    <a:pt x="165" y="461"/>
                  </a:cubicBezTo>
                  <a:cubicBezTo>
                    <a:pt x="170" y="461"/>
                    <a:pt x="174" y="460"/>
                    <a:pt x="178" y="460"/>
                  </a:cubicBezTo>
                  <a:cubicBezTo>
                    <a:pt x="222" y="460"/>
                    <a:pt x="273" y="447"/>
                    <a:pt x="317" y="428"/>
                  </a:cubicBezTo>
                  <a:cubicBezTo>
                    <a:pt x="418" y="378"/>
                    <a:pt x="493" y="283"/>
                    <a:pt x="531" y="176"/>
                  </a:cubicBezTo>
                  <a:cubicBezTo>
                    <a:pt x="544" y="126"/>
                    <a:pt x="531" y="69"/>
                    <a:pt x="493" y="37"/>
                  </a:cubicBezTo>
                  <a:cubicBezTo>
                    <a:pt x="487" y="31"/>
                    <a:pt x="481" y="31"/>
                    <a:pt x="475" y="25"/>
                  </a:cubicBezTo>
                  <a:cubicBezTo>
                    <a:pt x="462" y="18"/>
                    <a:pt x="443" y="12"/>
                    <a:pt x="430" y="6"/>
                  </a:cubicBezTo>
                  <a:cubicBezTo>
                    <a:pt x="416"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26050" y="2899950"/>
              <a:ext cx="9250" cy="7250"/>
            </a:xfrm>
            <a:custGeom>
              <a:avLst/>
              <a:gdLst/>
              <a:ahLst/>
              <a:cxnLst/>
              <a:rect l="l" t="t" r="r" b="b"/>
              <a:pathLst>
                <a:path w="370" h="290" extrusionOk="0">
                  <a:moveTo>
                    <a:pt x="211" y="0"/>
                  </a:moveTo>
                  <a:cubicBezTo>
                    <a:pt x="134" y="0"/>
                    <a:pt x="56" y="87"/>
                    <a:pt x="29" y="147"/>
                  </a:cubicBezTo>
                  <a:cubicBezTo>
                    <a:pt x="1" y="203"/>
                    <a:pt x="18" y="290"/>
                    <a:pt x="89" y="290"/>
                  </a:cubicBezTo>
                  <a:cubicBezTo>
                    <a:pt x="97" y="290"/>
                    <a:pt x="107" y="288"/>
                    <a:pt x="117" y="286"/>
                  </a:cubicBezTo>
                  <a:cubicBezTo>
                    <a:pt x="161" y="273"/>
                    <a:pt x="199" y="254"/>
                    <a:pt x="237" y="235"/>
                  </a:cubicBezTo>
                  <a:cubicBezTo>
                    <a:pt x="243" y="222"/>
                    <a:pt x="256" y="216"/>
                    <a:pt x="262" y="204"/>
                  </a:cubicBezTo>
                  <a:cubicBezTo>
                    <a:pt x="262" y="204"/>
                    <a:pt x="275" y="204"/>
                    <a:pt x="294" y="191"/>
                  </a:cubicBezTo>
                  <a:cubicBezTo>
                    <a:pt x="313" y="178"/>
                    <a:pt x="369" y="128"/>
                    <a:pt x="338" y="103"/>
                  </a:cubicBezTo>
                  <a:cubicBezTo>
                    <a:pt x="331" y="84"/>
                    <a:pt x="319" y="65"/>
                    <a:pt x="306" y="46"/>
                  </a:cubicBezTo>
                  <a:cubicBezTo>
                    <a:pt x="287" y="27"/>
                    <a:pt x="268" y="21"/>
                    <a:pt x="249" y="8"/>
                  </a:cubicBezTo>
                  <a:cubicBezTo>
                    <a:pt x="237" y="3"/>
                    <a:pt x="22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562075" y="2902500"/>
              <a:ext cx="9650" cy="5700"/>
            </a:xfrm>
            <a:custGeom>
              <a:avLst/>
              <a:gdLst/>
              <a:ahLst/>
              <a:cxnLst/>
              <a:rect l="l" t="t" r="r" b="b"/>
              <a:pathLst>
                <a:path w="386" h="228" extrusionOk="0">
                  <a:moveTo>
                    <a:pt x="246" y="1"/>
                  </a:moveTo>
                  <a:cubicBezTo>
                    <a:pt x="146" y="1"/>
                    <a:pt x="0" y="228"/>
                    <a:pt x="139" y="228"/>
                  </a:cubicBezTo>
                  <a:cubicBezTo>
                    <a:pt x="240" y="228"/>
                    <a:pt x="385"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566500" y="2926875"/>
              <a:ext cx="7275" cy="7500"/>
            </a:xfrm>
            <a:custGeom>
              <a:avLst/>
              <a:gdLst/>
              <a:ahLst/>
              <a:cxnLst/>
              <a:rect l="l" t="t" r="r" b="b"/>
              <a:pathLst>
                <a:path w="291" h="300" extrusionOk="0">
                  <a:moveTo>
                    <a:pt x="106" y="0"/>
                  </a:moveTo>
                  <a:cubicBezTo>
                    <a:pt x="68" y="0"/>
                    <a:pt x="20" y="58"/>
                    <a:pt x="32" y="92"/>
                  </a:cubicBezTo>
                  <a:cubicBezTo>
                    <a:pt x="32" y="110"/>
                    <a:pt x="32" y="123"/>
                    <a:pt x="38" y="136"/>
                  </a:cubicBezTo>
                  <a:cubicBezTo>
                    <a:pt x="32" y="148"/>
                    <a:pt x="25" y="161"/>
                    <a:pt x="19" y="173"/>
                  </a:cubicBezTo>
                  <a:cubicBezTo>
                    <a:pt x="0" y="205"/>
                    <a:pt x="0" y="249"/>
                    <a:pt x="19" y="281"/>
                  </a:cubicBezTo>
                  <a:cubicBezTo>
                    <a:pt x="32" y="293"/>
                    <a:pt x="51" y="300"/>
                    <a:pt x="69" y="300"/>
                  </a:cubicBezTo>
                  <a:cubicBezTo>
                    <a:pt x="164" y="293"/>
                    <a:pt x="290" y="186"/>
                    <a:pt x="259" y="85"/>
                  </a:cubicBezTo>
                  <a:cubicBezTo>
                    <a:pt x="252" y="66"/>
                    <a:pt x="240" y="54"/>
                    <a:pt x="227" y="35"/>
                  </a:cubicBezTo>
                  <a:cubicBezTo>
                    <a:pt x="220" y="23"/>
                    <a:pt x="205" y="21"/>
                    <a:pt x="191" y="21"/>
                  </a:cubicBezTo>
                  <a:cubicBezTo>
                    <a:pt x="181" y="21"/>
                    <a:pt x="172" y="22"/>
                    <a:pt x="164" y="22"/>
                  </a:cubicBezTo>
                  <a:cubicBezTo>
                    <a:pt x="145" y="22"/>
                    <a:pt x="133" y="16"/>
                    <a:pt x="120" y="3"/>
                  </a:cubicBezTo>
                  <a:cubicBezTo>
                    <a:pt x="115"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09400" y="2927425"/>
              <a:ext cx="9175" cy="5225"/>
            </a:xfrm>
            <a:custGeom>
              <a:avLst/>
              <a:gdLst/>
              <a:ahLst/>
              <a:cxnLst/>
              <a:rect l="l" t="t" r="r" b="b"/>
              <a:pathLst>
                <a:path w="367" h="209" extrusionOk="0">
                  <a:moveTo>
                    <a:pt x="234" y="0"/>
                  </a:moveTo>
                  <a:cubicBezTo>
                    <a:pt x="140" y="0"/>
                    <a:pt x="1" y="208"/>
                    <a:pt x="133" y="208"/>
                  </a:cubicBezTo>
                  <a:cubicBezTo>
                    <a:pt x="228" y="208"/>
                    <a:pt x="36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490500" y="2899600"/>
              <a:ext cx="8000" cy="9550"/>
            </a:xfrm>
            <a:custGeom>
              <a:avLst/>
              <a:gdLst/>
              <a:ahLst/>
              <a:cxnLst/>
              <a:rect l="l" t="t" r="r" b="b"/>
              <a:pathLst>
                <a:path w="320" h="382" extrusionOk="0">
                  <a:moveTo>
                    <a:pt x="227" y="1"/>
                  </a:moveTo>
                  <a:cubicBezTo>
                    <a:pt x="203" y="1"/>
                    <a:pt x="178" y="7"/>
                    <a:pt x="158" y="16"/>
                  </a:cubicBezTo>
                  <a:cubicBezTo>
                    <a:pt x="82" y="54"/>
                    <a:pt x="0" y="148"/>
                    <a:pt x="19" y="243"/>
                  </a:cubicBezTo>
                  <a:cubicBezTo>
                    <a:pt x="44" y="325"/>
                    <a:pt x="114" y="350"/>
                    <a:pt x="177" y="375"/>
                  </a:cubicBezTo>
                  <a:cubicBezTo>
                    <a:pt x="186" y="379"/>
                    <a:pt x="195" y="381"/>
                    <a:pt x="204" y="381"/>
                  </a:cubicBezTo>
                  <a:cubicBezTo>
                    <a:pt x="264" y="381"/>
                    <a:pt x="319" y="298"/>
                    <a:pt x="303" y="249"/>
                  </a:cubicBezTo>
                  <a:cubicBezTo>
                    <a:pt x="297" y="192"/>
                    <a:pt x="297" y="129"/>
                    <a:pt x="309" y="72"/>
                  </a:cubicBezTo>
                  <a:cubicBezTo>
                    <a:pt x="309" y="20"/>
                    <a:pt x="270"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497900" y="2833725"/>
              <a:ext cx="8550" cy="6950"/>
            </a:xfrm>
            <a:custGeom>
              <a:avLst/>
              <a:gdLst/>
              <a:ahLst/>
              <a:cxnLst/>
              <a:rect l="l" t="t" r="r" b="b"/>
              <a:pathLst>
                <a:path w="342" h="278" extrusionOk="0">
                  <a:moveTo>
                    <a:pt x="254" y="1"/>
                  </a:moveTo>
                  <a:cubicBezTo>
                    <a:pt x="212" y="1"/>
                    <a:pt x="166" y="19"/>
                    <a:pt x="139" y="40"/>
                  </a:cubicBezTo>
                  <a:cubicBezTo>
                    <a:pt x="89" y="77"/>
                    <a:pt x="1" y="178"/>
                    <a:pt x="64" y="241"/>
                  </a:cubicBezTo>
                  <a:lnTo>
                    <a:pt x="64" y="248"/>
                  </a:lnTo>
                  <a:cubicBezTo>
                    <a:pt x="70" y="270"/>
                    <a:pt x="83" y="278"/>
                    <a:pt x="98" y="278"/>
                  </a:cubicBezTo>
                  <a:cubicBezTo>
                    <a:pt x="114" y="278"/>
                    <a:pt x="133" y="270"/>
                    <a:pt x="152" y="260"/>
                  </a:cubicBezTo>
                  <a:cubicBezTo>
                    <a:pt x="234" y="248"/>
                    <a:pt x="303" y="197"/>
                    <a:pt x="335" y="122"/>
                  </a:cubicBezTo>
                  <a:cubicBezTo>
                    <a:pt x="341" y="109"/>
                    <a:pt x="341" y="103"/>
                    <a:pt x="341" y="90"/>
                  </a:cubicBezTo>
                  <a:cubicBezTo>
                    <a:pt x="341" y="23"/>
                    <a:pt x="301"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523800" y="2839375"/>
              <a:ext cx="6125" cy="5675"/>
            </a:xfrm>
            <a:custGeom>
              <a:avLst/>
              <a:gdLst/>
              <a:ahLst/>
              <a:cxnLst/>
              <a:rect l="l" t="t" r="r" b="b"/>
              <a:pathLst>
                <a:path w="245" h="227" extrusionOk="0">
                  <a:moveTo>
                    <a:pt x="177" y="1"/>
                  </a:moveTo>
                  <a:cubicBezTo>
                    <a:pt x="149" y="1"/>
                    <a:pt x="119" y="9"/>
                    <a:pt x="100" y="28"/>
                  </a:cubicBezTo>
                  <a:cubicBezTo>
                    <a:pt x="68" y="47"/>
                    <a:pt x="11" y="97"/>
                    <a:pt x="18" y="142"/>
                  </a:cubicBezTo>
                  <a:cubicBezTo>
                    <a:pt x="0" y="202"/>
                    <a:pt x="28" y="226"/>
                    <a:pt x="67" y="226"/>
                  </a:cubicBezTo>
                  <a:cubicBezTo>
                    <a:pt x="97" y="226"/>
                    <a:pt x="135" y="211"/>
                    <a:pt x="163" y="186"/>
                  </a:cubicBezTo>
                  <a:cubicBezTo>
                    <a:pt x="194" y="154"/>
                    <a:pt x="220" y="116"/>
                    <a:pt x="232" y="79"/>
                  </a:cubicBezTo>
                  <a:cubicBezTo>
                    <a:pt x="245" y="47"/>
                    <a:pt x="232" y="15"/>
                    <a:pt x="201" y="3"/>
                  </a:cubicBezTo>
                  <a:cubicBezTo>
                    <a:pt x="193" y="1"/>
                    <a:pt x="185" y="1"/>
                    <a:pt x="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489375" y="2861825"/>
              <a:ext cx="10275" cy="6025"/>
            </a:xfrm>
            <a:custGeom>
              <a:avLst/>
              <a:gdLst/>
              <a:ahLst/>
              <a:cxnLst/>
              <a:rect l="l" t="t" r="r" b="b"/>
              <a:pathLst>
                <a:path w="411" h="241" extrusionOk="0">
                  <a:moveTo>
                    <a:pt x="266" y="0"/>
                  </a:moveTo>
                  <a:cubicBezTo>
                    <a:pt x="152" y="0"/>
                    <a:pt x="1" y="240"/>
                    <a:pt x="146" y="240"/>
                  </a:cubicBezTo>
                  <a:cubicBezTo>
                    <a:pt x="260" y="240"/>
                    <a:pt x="411"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363250" y="3280525"/>
              <a:ext cx="15475" cy="11575"/>
            </a:xfrm>
            <a:custGeom>
              <a:avLst/>
              <a:gdLst/>
              <a:ahLst/>
              <a:cxnLst/>
              <a:rect l="l" t="t" r="r" b="b"/>
              <a:pathLst>
                <a:path w="619" h="463" extrusionOk="0">
                  <a:moveTo>
                    <a:pt x="335" y="1"/>
                  </a:moveTo>
                  <a:cubicBezTo>
                    <a:pt x="216" y="1"/>
                    <a:pt x="87" y="145"/>
                    <a:pt x="45" y="231"/>
                  </a:cubicBezTo>
                  <a:cubicBezTo>
                    <a:pt x="1" y="318"/>
                    <a:pt x="23" y="462"/>
                    <a:pt x="133" y="462"/>
                  </a:cubicBezTo>
                  <a:cubicBezTo>
                    <a:pt x="150" y="462"/>
                    <a:pt x="169" y="459"/>
                    <a:pt x="190" y="451"/>
                  </a:cubicBezTo>
                  <a:lnTo>
                    <a:pt x="284" y="420"/>
                  </a:lnTo>
                  <a:cubicBezTo>
                    <a:pt x="391" y="376"/>
                    <a:pt x="618" y="105"/>
                    <a:pt x="429" y="29"/>
                  </a:cubicBezTo>
                  <a:lnTo>
                    <a:pt x="398" y="16"/>
                  </a:lnTo>
                  <a:cubicBezTo>
                    <a:pt x="377" y="6"/>
                    <a:pt x="356"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397600" y="3266225"/>
              <a:ext cx="11400" cy="9075"/>
            </a:xfrm>
            <a:custGeom>
              <a:avLst/>
              <a:gdLst/>
              <a:ahLst/>
              <a:cxnLst/>
              <a:rect l="l" t="t" r="r" b="b"/>
              <a:pathLst>
                <a:path w="456" h="363" extrusionOk="0">
                  <a:moveTo>
                    <a:pt x="258" y="1"/>
                  </a:moveTo>
                  <a:cubicBezTo>
                    <a:pt x="138" y="1"/>
                    <a:pt x="0" y="189"/>
                    <a:pt x="20" y="298"/>
                  </a:cubicBezTo>
                  <a:cubicBezTo>
                    <a:pt x="24" y="344"/>
                    <a:pt x="48" y="362"/>
                    <a:pt x="76" y="362"/>
                  </a:cubicBezTo>
                  <a:cubicBezTo>
                    <a:pt x="90" y="362"/>
                    <a:pt x="106" y="357"/>
                    <a:pt x="121" y="349"/>
                  </a:cubicBezTo>
                  <a:cubicBezTo>
                    <a:pt x="247" y="349"/>
                    <a:pt x="455" y="172"/>
                    <a:pt x="348" y="46"/>
                  </a:cubicBezTo>
                  <a:cubicBezTo>
                    <a:pt x="322" y="14"/>
                    <a:pt x="291"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406600" y="3298475"/>
              <a:ext cx="9025" cy="9925"/>
            </a:xfrm>
            <a:custGeom>
              <a:avLst/>
              <a:gdLst/>
              <a:ahLst/>
              <a:cxnLst/>
              <a:rect l="l" t="t" r="r" b="b"/>
              <a:pathLst>
                <a:path w="361" h="397" extrusionOk="0">
                  <a:moveTo>
                    <a:pt x="172" y="1"/>
                  </a:moveTo>
                  <a:cubicBezTo>
                    <a:pt x="112" y="1"/>
                    <a:pt x="20" y="84"/>
                    <a:pt x="51" y="137"/>
                  </a:cubicBezTo>
                  <a:cubicBezTo>
                    <a:pt x="95" y="206"/>
                    <a:pt x="1" y="314"/>
                    <a:pt x="89" y="377"/>
                  </a:cubicBezTo>
                  <a:cubicBezTo>
                    <a:pt x="109" y="391"/>
                    <a:pt x="129" y="397"/>
                    <a:pt x="148" y="397"/>
                  </a:cubicBezTo>
                  <a:cubicBezTo>
                    <a:pt x="219" y="397"/>
                    <a:pt x="287" y="322"/>
                    <a:pt x="316" y="263"/>
                  </a:cubicBezTo>
                  <a:cubicBezTo>
                    <a:pt x="348" y="219"/>
                    <a:pt x="360" y="162"/>
                    <a:pt x="341" y="106"/>
                  </a:cubicBezTo>
                  <a:cubicBezTo>
                    <a:pt x="316" y="30"/>
                    <a:pt x="253" y="49"/>
                    <a:pt x="203" y="11"/>
                  </a:cubicBezTo>
                  <a:cubicBezTo>
                    <a:pt x="194" y="4"/>
                    <a:pt x="184" y="1"/>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381225" y="3306425"/>
              <a:ext cx="7375" cy="7050"/>
            </a:xfrm>
            <a:custGeom>
              <a:avLst/>
              <a:gdLst/>
              <a:ahLst/>
              <a:cxnLst/>
              <a:rect l="l" t="t" r="r" b="b"/>
              <a:pathLst>
                <a:path w="295" h="282" extrusionOk="0">
                  <a:moveTo>
                    <a:pt x="212" y="0"/>
                  </a:moveTo>
                  <a:cubicBezTo>
                    <a:pt x="196" y="0"/>
                    <a:pt x="178" y="5"/>
                    <a:pt x="158" y="15"/>
                  </a:cubicBezTo>
                  <a:cubicBezTo>
                    <a:pt x="89" y="46"/>
                    <a:pt x="0" y="147"/>
                    <a:pt x="57" y="223"/>
                  </a:cubicBezTo>
                  <a:cubicBezTo>
                    <a:pt x="57" y="235"/>
                    <a:pt x="63" y="242"/>
                    <a:pt x="70" y="248"/>
                  </a:cubicBezTo>
                  <a:cubicBezTo>
                    <a:pt x="81" y="272"/>
                    <a:pt x="99" y="281"/>
                    <a:pt x="119" y="281"/>
                  </a:cubicBezTo>
                  <a:cubicBezTo>
                    <a:pt x="168" y="281"/>
                    <a:pt x="231" y="225"/>
                    <a:pt x="240" y="185"/>
                  </a:cubicBezTo>
                  <a:cubicBezTo>
                    <a:pt x="253" y="166"/>
                    <a:pt x="259" y="141"/>
                    <a:pt x="265" y="122"/>
                  </a:cubicBezTo>
                  <a:cubicBezTo>
                    <a:pt x="295" y="53"/>
                    <a:pt x="267"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386100" y="3294175"/>
              <a:ext cx="7550" cy="5525"/>
            </a:xfrm>
            <a:custGeom>
              <a:avLst/>
              <a:gdLst/>
              <a:ahLst/>
              <a:cxnLst/>
              <a:rect l="l" t="t" r="r" b="b"/>
              <a:pathLst>
                <a:path w="302" h="221" extrusionOk="0">
                  <a:moveTo>
                    <a:pt x="220" y="1"/>
                  </a:moveTo>
                  <a:cubicBezTo>
                    <a:pt x="206" y="1"/>
                    <a:pt x="189" y="4"/>
                    <a:pt x="171" y="13"/>
                  </a:cubicBezTo>
                  <a:lnTo>
                    <a:pt x="127" y="32"/>
                  </a:lnTo>
                  <a:cubicBezTo>
                    <a:pt x="89" y="51"/>
                    <a:pt x="1" y="139"/>
                    <a:pt x="51" y="183"/>
                  </a:cubicBezTo>
                  <a:lnTo>
                    <a:pt x="77" y="202"/>
                  </a:lnTo>
                  <a:cubicBezTo>
                    <a:pt x="92" y="215"/>
                    <a:pt x="109" y="220"/>
                    <a:pt x="127" y="220"/>
                  </a:cubicBezTo>
                  <a:cubicBezTo>
                    <a:pt x="186" y="220"/>
                    <a:pt x="248" y="157"/>
                    <a:pt x="272" y="114"/>
                  </a:cubicBezTo>
                  <a:cubicBezTo>
                    <a:pt x="302" y="49"/>
                    <a:pt x="273"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56000" y="3305350"/>
              <a:ext cx="7700" cy="4300"/>
            </a:xfrm>
            <a:custGeom>
              <a:avLst/>
              <a:gdLst/>
              <a:ahLst/>
              <a:cxnLst/>
              <a:rect l="l" t="t" r="r" b="b"/>
              <a:pathLst>
                <a:path w="308" h="172" extrusionOk="0">
                  <a:moveTo>
                    <a:pt x="229" y="0"/>
                  </a:moveTo>
                  <a:cubicBezTo>
                    <a:pt x="227" y="0"/>
                    <a:pt x="224" y="0"/>
                    <a:pt x="221" y="1"/>
                  </a:cubicBezTo>
                  <a:cubicBezTo>
                    <a:pt x="196" y="1"/>
                    <a:pt x="171" y="7"/>
                    <a:pt x="145" y="13"/>
                  </a:cubicBezTo>
                  <a:cubicBezTo>
                    <a:pt x="101" y="26"/>
                    <a:pt x="0" y="121"/>
                    <a:pt x="76" y="159"/>
                  </a:cubicBezTo>
                  <a:cubicBezTo>
                    <a:pt x="95" y="165"/>
                    <a:pt x="114" y="171"/>
                    <a:pt x="139" y="171"/>
                  </a:cubicBezTo>
                  <a:cubicBezTo>
                    <a:pt x="142" y="172"/>
                    <a:pt x="145" y="172"/>
                    <a:pt x="148" y="172"/>
                  </a:cubicBezTo>
                  <a:cubicBezTo>
                    <a:pt x="236" y="172"/>
                    <a:pt x="308"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328550" y="3272800"/>
              <a:ext cx="5075" cy="5650"/>
            </a:xfrm>
            <a:custGeom>
              <a:avLst/>
              <a:gdLst/>
              <a:ahLst/>
              <a:cxnLst/>
              <a:rect l="l" t="t" r="r" b="b"/>
              <a:pathLst>
                <a:path w="203" h="226" extrusionOk="0">
                  <a:moveTo>
                    <a:pt x="138" y="1"/>
                  </a:moveTo>
                  <a:cubicBezTo>
                    <a:pt x="76" y="1"/>
                    <a:pt x="29" y="72"/>
                    <a:pt x="13" y="130"/>
                  </a:cubicBezTo>
                  <a:cubicBezTo>
                    <a:pt x="1" y="155"/>
                    <a:pt x="20" y="187"/>
                    <a:pt x="45" y="187"/>
                  </a:cubicBezTo>
                  <a:cubicBezTo>
                    <a:pt x="32" y="193"/>
                    <a:pt x="32" y="199"/>
                    <a:pt x="45" y="212"/>
                  </a:cubicBezTo>
                  <a:cubicBezTo>
                    <a:pt x="50" y="222"/>
                    <a:pt x="57" y="225"/>
                    <a:pt x="65" y="225"/>
                  </a:cubicBezTo>
                  <a:cubicBezTo>
                    <a:pt x="87" y="225"/>
                    <a:pt x="114" y="194"/>
                    <a:pt x="114" y="180"/>
                  </a:cubicBezTo>
                  <a:cubicBezTo>
                    <a:pt x="127" y="142"/>
                    <a:pt x="152" y="111"/>
                    <a:pt x="165" y="73"/>
                  </a:cubicBezTo>
                  <a:cubicBezTo>
                    <a:pt x="184" y="54"/>
                    <a:pt x="203" y="29"/>
                    <a:pt x="177" y="10"/>
                  </a:cubicBezTo>
                  <a:cubicBezTo>
                    <a:pt x="164" y="4"/>
                    <a:pt x="15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355700" y="3232825"/>
              <a:ext cx="9150" cy="8075"/>
            </a:xfrm>
            <a:custGeom>
              <a:avLst/>
              <a:gdLst/>
              <a:ahLst/>
              <a:cxnLst/>
              <a:rect l="l" t="t" r="r" b="b"/>
              <a:pathLst>
                <a:path w="366" h="323" extrusionOk="0">
                  <a:moveTo>
                    <a:pt x="261" y="0"/>
                  </a:moveTo>
                  <a:cubicBezTo>
                    <a:pt x="115" y="0"/>
                    <a:pt x="1" y="143"/>
                    <a:pt x="50" y="291"/>
                  </a:cubicBezTo>
                  <a:cubicBezTo>
                    <a:pt x="58" y="310"/>
                    <a:pt x="70" y="317"/>
                    <a:pt x="84" y="317"/>
                  </a:cubicBezTo>
                  <a:cubicBezTo>
                    <a:pt x="121" y="317"/>
                    <a:pt x="171" y="264"/>
                    <a:pt x="190" y="229"/>
                  </a:cubicBezTo>
                  <a:lnTo>
                    <a:pt x="190" y="229"/>
                  </a:lnTo>
                  <a:lnTo>
                    <a:pt x="151" y="322"/>
                  </a:lnTo>
                  <a:cubicBezTo>
                    <a:pt x="183" y="316"/>
                    <a:pt x="214" y="303"/>
                    <a:pt x="239" y="284"/>
                  </a:cubicBezTo>
                  <a:cubicBezTo>
                    <a:pt x="277" y="253"/>
                    <a:pt x="315" y="215"/>
                    <a:pt x="334" y="165"/>
                  </a:cubicBezTo>
                  <a:cubicBezTo>
                    <a:pt x="365" y="102"/>
                    <a:pt x="365" y="1"/>
                    <a:pt x="271" y="1"/>
                  </a:cubicBezTo>
                  <a:cubicBezTo>
                    <a:pt x="268" y="1"/>
                    <a:pt x="264"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370500" y="3246550"/>
              <a:ext cx="15325" cy="9000"/>
            </a:xfrm>
            <a:custGeom>
              <a:avLst/>
              <a:gdLst/>
              <a:ahLst/>
              <a:cxnLst/>
              <a:rect l="l" t="t" r="r" b="b"/>
              <a:pathLst>
                <a:path w="613" h="360" extrusionOk="0">
                  <a:moveTo>
                    <a:pt x="392" y="0"/>
                  </a:moveTo>
                  <a:cubicBezTo>
                    <a:pt x="228" y="0"/>
                    <a:pt x="0" y="360"/>
                    <a:pt x="221" y="360"/>
                  </a:cubicBezTo>
                  <a:cubicBezTo>
                    <a:pt x="379" y="360"/>
                    <a:pt x="61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351475" y="3260000"/>
              <a:ext cx="8950" cy="6725"/>
            </a:xfrm>
            <a:custGeom>
              <a:avLst/>
              <a:gdLst/>
              <a:ahLst/>
              <a:cxnLst/>
              <a:rect l="l" t="t" r="r" b="b"/>
              <a:pathLst>
                <a:path w="358" h="269" extrusionOk="0">
                  <a:moveTo>
                    <a:pt x="196" y="1"/>
                  </a:moveTo>
                  <a:cubicBezTo>
                    <a:pt x="141" y="1"/>
                    <a:pt x="91" y="47"/>
                    <a:pt x="55" y="106"/>
                  </a:cubicBezTo>
                  <a:cubicBezTo>
                    <a:pt x="11" y="172"/>
                    <a:pt x="0" y="269"/>
                    <a:pt x="81" y="269"/>
                  </a:cubicBezTo>
                  <a:cubicBezTo>
                    <a:pt x="92" y="269"/>
                    <a:pt x="104" y="267"/>
                    <a:pt x="118" y="263"/>
                  </a:cubicBezTo>
                  <a:cubicBezTo>
                    <a:pt x="181" y="251"/>
                    <a:pt x="358" y="93"/>
                    <a:pt x="263" y="24"/>
                  </a:cubicBezTo>
                  <a:cubicBezTo>
                    <a:pt x="240" y="8"/>
                    <a:pt x="218"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332150" y="3244125"/>
              <a:ext cx="8100" cy="6550"/>
            </a:xfrm>
            <a:custGeom>
              <a:avLst/>
              <a:gdLst/>
              <a:ahLst/>
              <a:cxnLst/>
              <a:rect l="l" t="t" r="r" b="b"/>
              <a:pathLst>
                <a:path w="324" h="262" extrusionOk="0">
                  <a:moveTo>
                    <a:pt x="221" y="0"/>
                  </a:moveTo>
                  <a:cubicBezTo>
                    <a:pt x="156" y="0"/>
                    <a:pt x="54" y="98"/>
                    <a:pt x="40" y="135"/>
                  </a:cubicBezTo>
                  <a:cubicBezTo>
                    <a:pt x="1" y="213"/>
                    <a:pt x="42" y="261"/>
                    <a:pt x="101" y="261"/>
                  </a:cubicBezTo>
                  <a:cubicBezTo>
                    <a:pt x="127" y="261"/>
                    <a:pt x="157" y="251"/>
                    <a:pt x="185" y="230"/>
                  </a:cubicBezTo>
                  <a:cubicBezTo>
                    <a:pt x="185" y="224"/>
                    <a:pt x="185" y="217"/>
                    <a:pt x="185" y="211"/>
                  </a:cubicBezTo>
                  <a:cubicBezTo>
                    <a:pt x="229" y="205"/>
                    <a:pt x="324" y="104"/>
                    <a:pt x="279" y="72"/>
                  </a:cubicBezTo>
                  <a:cubicBezTo>
                    <a:pt x="279" y="66"/>
                    <a:pt x="273" y="53"/>
                    <a:pt x="273" y="47"/>
                  </a:cubicBezTo>
                  <a:cubicBezTo>
                    <a:pt x="265" y="13"/>
                    <a:pt x="245"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297800" y="3277825"/>
              <a:ext cx="6575" cy="6275"/>
            </a:xfrm>
            <a:custGeom>
              <a:avLst/>
              <a:gdLst/>
              <a:ahLst/>
              <a:cxnLst/>
              <a:rect l="l" t="t" r="r" b="b"/>
              <a:pathLst>
                <a:path w="263" h="251" extrusionOk="0">
                  <a:moveTo>
                    <a:pt x="187" y="1"/>
                  </a:moveTo>
                  <a:cubicBezTo>
                    <a:pt x="178" y="1"/>
                    <a:pt x="169" y="2"/>
                    <a:pt x="159" y="4"/>
                  </a:cubicBezTo>
                  <a:cubicBezTo>
                    <a:pt x="133" y="11"/>
                    <a:pt x="108" y="17"/>
                    <a:pt x="89" y="36"/>
                  </a:cubicBezTo>
                  <a:lnTo>
                    <a:pt x="83" y="42"/>
                  </a:lnTo>
                  <a:cubicBezTo>
                    <a:pt x="58" y="55"/>
                    <a:pt x="39" y="80"/>
                    <a:pt x="26" y="105"/>
                  </a:cubicBezTo>
                  <a:cubicBezTo>
                    <a:pt x="20" y="105"/>
                    <a:pt x="20" y="112"/>
                    <a:pt x="20" y="118"/>
                  </a:cubicBezTo>
                  <a:cubicBezTo>
                    <a:pt x="14" y="124"/>
                    <a:pt x="14" y="131"/>
                    <a:pt x="7" y="137"/>
                  </a:cubicBezTo>
                  <a:cubicBezTo>
                    <a:pt x="1" y="150"/>
                    <a:pt x="1" y="162"/>
                    <a:pt x="1" y="175"/>
                  </a:cubicBezTo>
                  <a:cubicBezTo>
                    <a:pt x="1" y="181"/>
                    <a:pt x="1" y="181"/>
                    <a:pt x="1" y="187"/>
                  </a:cubicBezTo>
                  <a:lnTo>
                    <a:pt x="1" y="194"/>
                  </a:lnTo>
                  <a:cubicBezTo>
                    <a:pt x="1" y="200"/>
                    <a:pt x="1" y="206"/>
                    <a:pt x="1" y="213"/>
                  </a:cubicBezTo>
                  <a:cubicBezTo>
                    <a:pt x="1" y="219"/>
                    <a:pt x="7" y="219"/>
                    <a:pt x="14" y="225"/>
                  </a:cubicBezTo>
                  <a:cubicBezTo>
                    <a:pt x="14" y="231"/>
                    <a:pt x="20" y="231"/>
                    <a:pt x="20" y="238"/>
                  </a:cubicBezTo>
                  <a:cubicBezTo>
                    <a:pt x="33" y="244"/>
                    <a:pt x="45" y="250"/>
                    <a:pt x="58" y="250"/>
                  </a:cubicBezTo>
                  <a:cubicBezTo>
                    <a:pt x="77" y="250"/>
                    <a:pt x="96" y="250"/>
                    <a:pt x="108" y="238"/>
                  </a:cubicBezTo>
                  <a:cubicBezTo>
                    <a:pt x="127" y="238"/>
                    <a:pt x="140" y="225"/>
                    <a:pt x="152" y="219"/>
                  </a:cubicBezTo>
                  <a:cubicBezTo>
                    <a:pt x="197" y="194"/>
                    <a:pt x="228" y="150"/>
                    <a:pt x="241" y="105"/>
                  </a:cubicBezTo>
                  <a:cubicBezTo>
                    <a:pt x="263" y="51"/>
                    <a:pt x="242"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307175" y="3310050"/>
              <a:ext cx="13375" cy="10400"/>
            </a:xfrm>
            <a:custGeom>
              <a:avLst/>
              <a:gdLst/>
              <a:ahLst/>
              <a:cxnLst/>
              <a:rect l="l" t="t" r="r" b="b"/>
              <a:pathLst>
                <a:path w="535" h="416" extrusionOk="0">
                  <a:moveTo>
                    <a:pt x="367" y="0"/>
                  </a:moveTo>
                  <a:cubicBezTo>
                    <a:pt x="288" y="0"/>
                    <a:pt x="200" y="73"/>
                    <a:pt x="149" y="128"/>
                  </a:cubicBezTo>
                  <a:cubicBezTo>
                    <a:pt x="61" y="222"/>
                    <a:pt x="0" y="415"/>
                    <a:pt x="156" y="415"/>
                  </a:cubicBezTo>
                  <a:cubicBezTo>
                    <a:pt x="168" y="415"/>
                    <a:pt x="180" y="414"/>
                    <a:pt x="194" y="412"/>
                  </a:cubicBezTo>
                  <a:cubicBezTo>
                    <a:pt x="244" y="399"/>
                    <a:pt x="288" y="380"/>
                    <a:pt x="332" y="349"/>
                  </a:cubicBezTo>
                  <a:cubicBezTo>
                    <a:pt x="408" y="292"/>
                    <a:pt x="534" y="128"/>
                    <a:pt x="446" y="34"/>
                  </a:cubicBezTo>
                  <a:cubicBezTo>
                    <a:pt x="422" y="10"/>
                    <a:pt x="395"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23200" y="3296900"/>
              <a:ext cx="8500" cy="7400"/>
            </a:xfrm>
            <a:custGeom>
              <a:avLst/>
              <a:gdLst/>
              <a:ahLst/>
              <a:cxnLst/>
              <a:rect l="l" t="t" r="r" b="b"/>
              <a:pathLst>
                <a:path w="340" h="296" extrusionOk="0">
                  <a:moveTo>
                    <a:pt x="227" y="1"/>
                  </a:moveTo>
                  <a:cubicBezTo>
                    <a:pt x="197" y="1"/>
                    <a:pt x="163" y="12"/>
                    <a:pt x="133" y="36"/>
                  </a:cubicBezTo>
                  <a:lnTo>
                    <a:pt x="63" y="93"/>
                  </a:lnTo>
                  <a:cubicBezTo>
                    <a:pt x="32" y="112"/>
                    <a:pt x="0" y="150"/>
                    <a:pt x="13" y="194"/>
                  </a:cubicBezTo>
                  <a:lnTo>
                    <a:pt x="26" y="244"/>
                  </a:lnTo>
                  <a:cubicBezTo>
                    <a:pt x="39" y="281"/>
                    <a:pt x="62" y="295"/>
                    <a:pt x="90" y="295"/>
                  </a:cubicBezTo>
                  <a:cubicBezTo>
                    <a:pt x="168" y="295"/>
                    <a:pt x="278" y="185"/>
                    <a:pt x="297" y="143"/>
                  </a:cubicBezTo>
                  <a:cubicBezTo>
                    <a:pt x="340" y="53"/>
                    <a:pt x="29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9175" y="3273200"/>
              <a:ext cx="14375" cy="12150"/>
            </a:xfrm>
            <a:custGeom>
              <a:avLst/>
              <a:gdLst/>
              <a:ahLst/>
              <a:cxnLst/>
              <a:rect l="l" t="t" r="r" b="b"/>
              <a:pathLst>
                <a:path w="575" h="486" extrusionOk="0">
                  <a:moveTo>
                    <a:pt x="379" y="0"/>
                  </a:moveTo>
                  <a:cubicBezTo>
                    <a:pt x="240" y="0"/>
                    <a:pt x="108" y="120"/>
                    <a:pt x="45" y="240"/>
                  </a:cubicBezTo>
                  <a:cubicBezTo>
                    <a:pt x="1" y="335"/>
                    <a:pt x="1" y="486"/>
                    <a:pt x="146" y="486"/>
                  </a:cubicBezTo>
                  <a:lnTo>
                    <a:pt x="196" y="486"/>
                  </a:lnTo>
                  <a:cubicBezTo>
                    <a:pt x="341" y="486"/>
                    <a:pt x="474" y="366"/>
                    <a:pt x="530" y="246"/>
                  </a:cubicBezTo>
                  <a:cubicBezTo>
                    <a:pt x="575" y="152"/>
                    <a:pt x="575" y="0"/>
                    <a:pt x="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392575" y="3327275"/>
              <a:ext cx="17275" cy="15025"/>
            </a:xfrm>
            <a:custGeom>
              <a:avLst/>
              <a:gdLst/>
              <a:ahLst/>
              <a:cxnLst/>
              <a:rect l="l" t="t" r="r" b="b"/>
              <a:pathLst>
                <a:path w="691" h="601" extrusionOk="0">
                  <a:moveTo>
                    <a:pt x="509" y="1"/>
                  </a:moveTo>
                  <a:cubicBezTo>
                    <a:pt x="492" y="1"/>
                    <a:pt x="474" y="3"/>
                    <a:pt x="455" y="7"/>
                  </a:cubicBezTo>
                  <a:cubicBezTo>
                    <a:pt x="322" y="45"/>
                    <a:pt x="202" y="127"/>
                    <a:pt x="127" y="240"/>
                  </a:cubicBezTo>
                  <a:cubicBezTo>
                    <a:pt x="64" y="310"/>
                    <a:pt x="0" y="436"/>
                    <a:pt x="45" y="530"/>
                  </a:cubicBezTo>
                  <a:cubicBezTo>
                    <a:pt x="69" y="583"/>
                    <a:pt x="115" y="600"/>
                    <a:pt x="165" y="600"/>
                  </a:cubicBezTo>
                  <a:cubicBezTo>
                    <a:pt x="206" y="600"/>
                    <a:pt x="251" y="589"/>
                    <a:pt x="291" y="574"/>
                  </a:cubicBezTo>
                  <a:cubicBezTo>
                    <a:pt x="310" y="568"/>
                    <a:pt x="328" y="556"/>
                    <a:pt x="354" y="543"/>
                  </a:cubicBezTo>
                  <a:cubicBezTo>
                    <a:pt x="366" y="537"/>
                    <a:pt x="379" y="530"/>
                    <a:pt x="392" y="524"/>
                  </a:cubicBezTo>
                  <a:cubicBezTo>
                    <a:pt x="524" y="461"/>
                    <a:pt x="625" y="347"/>
                    <a:pt x="663" y="209"/>
                  </a:cubicBezTo>
                  <a:cubicBezTo>
                    <a:pt x="690" y="88"/>
                    <a:pt x="622"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438625" y="3318600"/>
              <a:ext cx="10275" cy="9525"/>
            </a:xfrm>
            <a:custGeom>
              <a:avLst/>
              <a:gdLst/>
              <a:ahLst/>
              <a:cxnLst/>
              <a:rect l="l" t="t" r="r" b="b"/>
              <a:pathLst>
                <a:path w="411" h="381" extrusionOk="0">
                  <a:moveTo>
                    <a:pt x="265" y="1"/>
                  </a:moveTo>
                  <a:cubicBezTo>
                    <a:pt x="227" y="1"/>
                    <a:pt x="189" y="13"/>
                    <a:pt x="158" y="38"/>
                  </a:cubicBezTo>
                  <a:cubicBezTo>
                    <a:pt x="149" y="43"/>
                    <a:pt x="103" y="74"/>
                    <a:pt x="105" y="74"/>
                  </a:cubicBezTo>
                  <a:cubicBezTo>
                    <a:pt x="106" y="74"/>
                    <a:pt x="110" y="72"/>
                    <a:pt x="119" y="66"/>
                  </a:cubicBezTo>
                  <a:lnTo>
                    <a:pt x="119" y="66"/>
                  </a:lnTo>
                  <a:cubicBezTo>
                    <a:pt x="51" y="112"/>
                    <a:pt x="6" y="196"/>
                    <a:pt x="0" y="284"/>
                  </a:cubicBezTo>
                  <a:lnTo>
                    <a:pt x="0" y="322"/>
                  </a:lnTo>
                  <a:cubicBezTo>
                    <a:pt x="0" y="365"/>
                    <a:pt x="27" y="381"/>
                    <a:pt x="66" y="381"/>
                  </a:cubicBezTo>
                  <a:cubicBezTo>
                    <a:pt x="73" y="381"/>
                    <a:pt x="81" y="380"/>
                    <a:pt x="88" y="379"/>
                  </a:cubicBezTo>
                  <a:lnTo>
                    <a:pt x="139" y="373"/>
                  </a:lnTo>
                  <a:cubicBezTo>
                    <a:pt x="215" y="354"/>
                    <a:pt x="278" y="303"/>
                    <a:pt x="315" y="240"/>
                  </a:cubicBezTo>
                  <a:cubicBezTo>
                    <a:pt x="353" y="196"/>
                    <a:pt x="410" y="76"/>
                    <a:pt x="341" y="32"/>
                  </a:cubicBezTo>
                  <a:cubicBezTo>
                    <a:pt x="322" y="7"/>
                    <a:pt x="29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434525" y="3300075"/>
              <a:ext cx="7900" cy="7925"/>
            </a:xfrm>
            <a:custGeom>
              <a:avLst/>
              <a:gdLst/>
              <a:ahLst/>
              <a:cxnLst/>
              <a:rect l="l" t="t" r="r" b="b"/>
              <a:pathLst>
                <a:path w="316" h="317" extrusionOk="0">
                  <a:moveTo>
                    <a:pt x="239" y="0"/>
                  </a:moveTo>
                  <a:cubicBezTo>
                    <a:pt x="218" y="0"/>
                    <a:pt x="193" y="8"/>
                    <a:pt x="170" y="16"/>
                  </a:cubicBezTo>
                  <a:cubicBezTo>
                    <a:pt x="126" y="35"/>
                    <a:pt x="82" y="73"/>
                    <a:pt x="57" y="117"/>
                  </a:cubicBezTo>
                  <a:cubicBezTo>
                    <a:pt x="13" y="161"/>
                    <a:pt x="0" y="231"/>
                    <a:pt x="32" y="281"/>
                  </a:cubicBezTo>
                  <a:cubicBezTo>
                    <a:pt x="58" y="308"/>
                    <a:pt x="86" y="317"/>
                    <a:pt x="114" y="317"/>
                  </a:cubicBezTo>
                  <a:cubicBezTo>
                    <a:pt x="140" y="317"/>
                    <a:pt x="165" y="309"/>
                    <a:pt x="189" y="300"/>
                  </a:cubicBezTo>
                  <a:cubicBezTo>
                    <a:pt x="240" y="288"/>
                    <a:pt x="271" y="250"/>
                    <a:pt x="290" y="206"/>
                  </a:cubicBezTo>
                  <a:cubicBezTo>
                    <a:pt x="309" y="155"/>
                    <a:pt x="315" y="92"/>
                    <a:pt x="297" y="42"/>
                  </a:cubicBezTo>
                  <a:cubicBezTo>
                    <a:pt x="286" y="11"/>
                    <a:pt x="265"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421900" y="3270325"/>
              <a:ext cx="9025" cy="8575"/>
            </a:xfrm>
            <a:custGeom>
              <a:avLst/>
              <a:gdLst/>
              <a:ahLst/>
              <a:cxnLst/>
              <a:rect l="l" t="t" r="r" b="b"/>
              <a:pathLst>
                <a:path w="361" h="343" extrusionOk="0">
                  <a:moveTo>
                    <a:pt x="222" y="1"/>
                  </a:moveTo>
                  <a:cubicBezTo>
                    <a:pt x="158" y="1"/>
                    <a:pt x="95" y="61"/>
                    <a:pt x="64" y="109"/>
                  </a:cubicBezTo>
                  <a:cubicBezTo>
                    <a:pt x="19" y="147"/>
                    <a:pt x="1" y="204"/>
                    <a:pt x="1" y="267"/>
                  </a:cubicBezTo>
                  <a:cubicBezTo>
                    <a:pt x="1" y="304"/>
                    <a:pt x="32" y="342"/>
                    <a:pt x="76" y="342"/>
                  </a:cubicBezTo>
                  <a:cubicBezTo>
                    <a:pt x="114" y="342"/>
                    <a:pt x="146" y="330"/>
                    <a:pt x="177" y="311"/>
                  </a:cubicBezTo>
                  <a:lnTo>
                    <a:pt x="202" y="304"/>
                  </a:lnTo>
                  <a:cubicBezTo>
                    <a:pt x="259" y="286"/>
                    <a:pt x="360" y="191"/>
                    <a:pt x="297" y="134"/>
                  </a:cubicBezTo>
                  <a:lnTo>
                    <a:pt x="297" y="122"/>
                  </a:lnTo>
                  <a:cubicBezTo>
                    <a:pt x="310" y="77"/>
                    <a:pt x="310" y="27"/>
                    <a:pt x="259" y="8"/>
                  </a:cubicBezTo>
                  <a:cubicBezTo>
                    <a:pt x="247" y="3"/>
                    <a:pt x="234"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323575" y="3228500"/>
              <a:ext cx="8950" cy="8350"/>
            </a:xfrm>
            <a:custGeom>
              <a:avLst/>
              <a:gdLst/>
              <a:ahLst/>
              <a:cxnLst/>
              <a:rect l="l" t="t" r="r" b="b"/>
              <a:pathLst>
                <a:path w="358" h="334" extrusionOk="0">
                  <a:moveTo>
                    <a:pt x="256" y="1"/>
                  </a:moveTo>
                  <a:cubicBezTo>
                    <a:pt x="216" y="1"/>
                    <a:pt x="172" y="21"/>
                    <a:pt x="143" y="41"/>
                  </a:cubicBezTo>
                  <a:cubicBezTo>
                    <a:pt x="67" y="92"/>
                    <a:pt x="17" y="167"/>
                    <a:pt x="4" y="262"/>
                  </a:cubicBezTo>
                  <a:cubicBezTo>
                    <a:pt x="0" y="315"/>
                    <a:pt x="43" y="334"/>
                    <a:pt x="88" y="334"/>
                  </a:cubicBezTo>
                  <a:cubicBezTo>
                    <a:pt x="112" y="334"/>
                    <a:pt x="138" y="328"/>
                    <a:pt x="156" y="319"/>
                  </a:cubicBezTo>
                  <a:cubicBezTo>
                    <a:pt x="212" y="293"/>
                    <a:pt x="257" y="249"/>
                    <a:pt x="282" y="199"/>
                  </a:cubicBezTo>
                  <a:cubicBezTo>
                    <a:pt x="288" y="199"/>
                    <a:pt x="288" y="193"/>
                    <a:pt x="294" y="193"/>
                  </a:cubicBezTo>
                  <a:cubicBezTo>
                    <a:pt x="326" y="148"/>
                    <a:pt x="358" y="66"/>
                    <a:pt x="313" y="22"/>
                  </a:cubicBezTo>
                  <a:cubicBezTo>
                    <a:pt x="298" y="7"/>
                    <a:pt x="277"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240900" y="2961175"/>
              <a:ext cx="15000" cy="12125"/>
            </a:xfrm>
            <a:custGeom>
              <a:avLst/>
              <a:gdLst/>
              <a:ahLst/>
              <a:cxnLst/>
              <a:rect l="l" t="t" r="r" b="b"/>
              <a:pathLst>
                <a:path w="600" h="485" extrusionOk="0">
                  <a:moveTo>
                    <a:pt x="460" y="0"/>
                  </a:moveTo>
                  <a:cubicBezTo>
                    <a:pt x="428" y="0"/>
                    <a:pt x="394" y="8"/>
                    <a:pt x="366" y="19"/>
                  </a:cubicBezTo>
                  <a:cubicBezTo>
                    <a:pt x="265" y="38"/>
                    <a:pt x="177" y="94"/>
                    <a:pt x="120" y="183"/>
                  </a:cubicBezTo>
                  <a:cubicBezTo>
                    <a:pt x="63" y="258"/>
                    <a:pt x="0" y="429"/>
                    <a:pt x="126" y="473"/>
                  </a:cubicBezTo>
                  <a:cubicBezTo>
                    <a:pt x="150" y="481"/>
                    <a:pt x="173" y="485"/>
                    <a:pt x="195" y="485"/>
                  </a:cubicBezTo>
                  <a:cubicBezTo>
                    <a:pt x="296" y="485"/>
                    <a:pt x="389" y="414"/>
                    <a:pt x="461" y="347"/>
                  </a:cubicBezTo>
                  <a:cubicBezTo>
                    <a:pt x="530" y="290"/>
                    <a:pt x="599" y="164"/>
                    <a:pt x="568" y="69"/>
                  </a:cubicBezTo>
                  <a:cubicBezTo>
                    <a:pt x="549" y="17"/>
                    <a:pt x="506"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273225" y="2934725"/>
              <a:ext cx="11650" cy="9900"/>
            </a:xfrm>
            <a:custGeom>
              <a:avLst/>
              <a:gdLst/>
              <a:ahLst/>
              <a:cxnLst/>
              <a:rect l="l" t="t" r="r" b="b"/>
              <a:pathLst>
                <a:path w="466" h="396" extrusionOk="0">
                  <a:moveTo>
                    <a:pt x="329" y="1"/>
                  </a:moveTo>
                  <a:cubicBezTo>
                    <a:pt x="304" y="1"/>
                    <a:pt x="276" y="8"/>
                    <a:pt x="246" y="23"/>
                  </a:cubicBezTo>
                  <a:cubicBezTo>
                    <a:pt x="133" y="74"/>
                    <a:pt x="0" y="232"/>
                    <a:pt x="82" y="358"/>
                  </a:cubicBezTo>
                  <a:cubicBezTo>
                    <a:pt x="77" y="349"/>
                    <a:pt x="73" y="345"/>
                    <a:pt x="73" y="345"/>
                  </a:cubicBezTo>
                  <a:lnTo>
                    <a:pt x="73" y="345"/>
                  </a:lnTo>
                  <a:cubicBezTo>
                    <a:pt x="73" y="345"/>
                    <a:pt x="78" y="353"/>
                    <a:pt x="88" y="370"/>
                  </a:cubicBezTo>
                  <a:cubicBezTo>
                    <a:pt x="95" y="389"/>
                    <a:pt x="114" y="396"/>
                    <a:pt x="133" y="396"/>
                  </a:cubicBezTo>
                  <a:lnTo>
                    <a:pt x="158" y="396"/>
                  </a:lnTo>
                  <a:cubicBezTo>
                    <a:pt x="246" y="389"/>
                    <a:pt x="322" y="345"/>
                    <a:pt x="372" y="269"/>
                  </a:cubicBezTo>
                  <a:cubicBezTo>
                    <a:pt x="385" y="244"/>
                    <a:pt x="397" y="219"/>
                    <a:pt x="416" y="194"/>
                  </a:cubicBezTo>
                  <a:cubicBezTo>
                    <a:pt x="465" y="86"/>
                    <a:pt x="415"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300025" y="2950150"/>
              <a:ext cx="10575" cy="10000"/>
            </a:xfrm>
            <a:custGeom>
              <a:avLst/>
              <a:gdLst/>
              <a:ahLst/>
              <a:cxnLst/>
              <a:rect l="l" t="t" r="r" b="b"/>
              <a:pathLst>
                <a:path w="423" h="400" extrusionOk="0">
                  <a:moveTo>
                    <a:pt x="318" y="1"/>
                  </a:moveTo>
                  <a:cubicBezTo>
                    <a:pt x="283" y="1"/>
                    <a:pt x="244" y="13"/>
                    <a:pt x="215" y="25"/>
                  </a:cubicBezTo>
                  <a:cubicBezTo>
                    <a:pt x="229" y="17"/>
                    <a:pt x="236" y="14"/>
                    <a:pt x="233" y="14"/>
                  </a:cubicBezTo>
                  <a:cubicBezTo>
                    <a:pt x="231" y="14"/>
                    <a:pt x="225" y="16"/>
                    <a:pt x="215" y="18"/>
                  </a:cubicBezTo>
                  <a:cubicBezTo>
                    <a:pt x="164" y="31"/>
                    <a:pt x="120" y="62"/>
                    <a:pt x="82" y="100"/>
                  </a:cubicBezTo>
                  <a:cubicBezTo>
                    <a:pt x="38" y="132"/>
                    <a:pt x="7" y="189"/>
                    <a:pt x="7" y="245"/>
                  </a:cubicBezTo>
                  <a:cubicBezTo>
                    <a:pt x="0" y="271"/>
                    <a:pt x="7" y="296"/>
                    <a:pt x="19" y="321"/>
                  </a:cubicBezTo>
                  <a:cubicBezTo>
                    <a:pt x="27" y="379"/>
                    <a:pt x="61" y="400"/>
                    <a:pt x="103" y="400"/>
                  </a:cubicBezTo>
                  <a:cubicBezTo>
                    <a:pt x="192" y="400"/>
                    <a:pt x="322" y="309"/>
                    <a:pt x="360" y="258"/>
                  </a:cubicBezTo>
                  <a:cubicBezTo>
                    <a:pt x="404" y="201"/>
                    <a:pt x="423" y="132"/>
                    <a:pt x="410" y="62"/>
                  </a:cubicBezTo>
                  <a:cubicBezTo>
                    <a:pt x="394" y="16"/>
                    <a:pt x="3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278550" y="2981475"/>
              <a:ext cx="8400" cy="8450"/>
            </a:xfrm>
            <a:custGeom>
              <a:avLst/>
              <a:gdLst/>
              <a:ahLst/>
              <a:cxnLst/>
              <a:rect l="l" t="t" r="r" b="b"/>
              <a:pathLst>
                <a:path w="336" h="338" extrusionOk="0">
                  <a:moveTo>
                    <a:pt x="258" y="1"/>
                  </a:moveTo>
                  <a:cubicBezTo>
                    <a:pt x="161" y="1"/>
                    <a:pt x="1" y="122"/>
                    <a:pt x="14" y="228"/>
                  </a:cubicBezTo>
                  <a:cubicBezTo>
                    <a:pt x="20" y="247"/>
                    <a:pt x="20" y="266"/>
                    <a:pt x="27" y="292"/>
                  </a:cubicBezTo>
                  <a:cubicBezTo>
                    <a:pt x="40" y="326"/>
                    <a:pt x="67" y="338"/>
                    <a:pt x="98" y="338"/>
                  </a:cubicBezTo>
                  <a:cubicBezTo>
                    <a:pt x="142" y="338"/>
                    <a:pt x="193" y="314"/>
                    <a:pt x="222" y="292"/>
                  </a:cubicBezTo>
                  <a:cubicBezTo>
                    <a:pt x="298" y="247"/>
                    <a:pt x="336" y="159"/>
                    <a:pt x="329" y="71"/>
                  </a:cubicBezTo>
                  <a:lnTo>
                    <a:pt x="329" y="71"/>
                  </a:lnTo>
                  <a:lnTo>
                    <a:pt x="329" y="77"/>
                  </a:lnTo>
                  <a:cubicBezTo>
                    <a:pt x="329" y="23"/>
                    <a:pt x="300"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73050" y="2962375"/>
              <a:ext cx="8225" cy="7750"/>
            </a:xfrm>
            <a:custGeom>
              <a:avLst/>
              <a:gdLst/>
              <a:ahLst/>
              <a:cxnLst/>
              <a:rect l="l" t="t" r="r" b="b"/>
              <a:pathLst>
                <a:path w="329" h="310" extrusionOk="0">
                  <a:moveTo>
                    <a:pt x="237" y="1"/>
                  </a:moveTo>
                  <a:cubicBezTo>
                    <a:pt x="217" y="1"/>
                    <a:pt x="195" y="7"/>
                    <a:pt x="171" y="15"/>
                  </a:cubicBezTo>
                  <a:lnTo>
                    <a:pt x="165" y="15"/>
                  </a:lnTo>
                  <a:cubicBezTo>
                    <a:pt x="64" y="59"/>
                    <a:pt x="1" y="223"/>
                    <a:pt x="70" y="261"/>
                  </a:cubicBezTo>
                  <a:lnTo>
                    <a:pt x="70" y="267"/>
                  </a:lnTo>
                  <a:cubicBezTo>
                    <a:pt x="83" y="298"/>
                    <a:pt x="103" y="310"/>
                    <a:pt x="125" y="310"/>
                  </a:cubicBezTo>
                  <a:cubicBezTo>
                    <a:pt x="190" y="310"/>
                    <a:pt x="278" y="207"/>
                    <a:pt x="297" y="160"/>
                  </a:cubicBezTo>
                  <a:cubicBezTo>
                    <a:pt x="310" y="128"/>
                    <a:pt x="329" y="78"/>
                    <a:pt x="304" y="40"/>
                  </a:cubicBezTo>
                  <a:cubicBezTo>
                    <a:pt x="286" y="11"/>
                    <a:pt x="263"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258550" y="2977650"/>
              <a:ext cx="10900" cy="9625"/>
            </a:xfrm>
            <a:custGeom>
              <a:avLst/>
              <a:gdLst/>
              <a:ahLst/>
              <a:cxnLst/>
              <a:rect l="l" t="t" r="r" b="b"/>
              <a:pathLst>
                <a:path w="436" h="385" extrusionOk="0">
                  <a:moveTo>
                    <a:pt x="293" y="0"/>
                  </a:moveTo>
                  <a:cubicBezTo>
                    <a:pt x="222" y="0"/>
                    <a:pt x="151" y="32"/>
                    <a:pt x="108" y="91"/>
                  </a:cubicBezTo>
                  <a:cubicBezTo>
                    <a:pt x="51" y="148"/>
                    <a:pt x="1" y="236"/>
                    <a:pt x="38" y="312"/>
                  </a:cubicBezTo>
                  <a:lnTo>
                    <a:pt x="26" y="306"/>
                  </a:lnTo>
                  <a:lnTo>
                    <a:pt x="26" y="306"/>
                  </a:lnTo>
                  <a:cubicBezTo>
                    <a:pt x="32" y="312"/>
                    <a:pt x="38" y="318"/>
                    <a:pt x="45" y="325"/>
                  </a:cubicBezTo>
                  <a:cubicBezTo>
                    <a:pt x="45" y="331"/>
                    <a:pt x="45" y="337"/>
                    <a:pt x="45" y="337"/>
                  </a:cubicBezTo>
                  <a:cubicBezTo>
                    <a:pt x="51" y="344"/>
                    <a:pt x="51" y="350"/>
                    <a:pt x="57" y="356"/>
                  </a:cubicBezTo>
                  <a:cubicBezTo>
                    <a:pt x="76" y="375"/>
                    <a:pt x="103" y="384"/>
                    <a:pt x="131" y="384"/>
                  </a:cubicBezTo>
                  <a:cubicBezTo>
                    <a:pt x="151" y="384"/>
                    <a:pt x="171" y="379"/>
                    <a:pt x="190" y="369"/>
                  </a:cubicBezTo>
                  <a:lnTo>
                    <a:pt x="209" y="363"/>
                  </a:lnTo>
                  <a:cubicBezTo>
                    <a:pt x="310" y="344"/>
                    <a:pt x="436" y="211"/>
                    <a:pt x="398" y="104"/>
                  </a:cubicBezTo>
                  <a:cubicBezTo>
                    <a:pt x="392" y="72"/>
                    <a:pt x="385" y="22"/>
                    <a:pt x="329" y="3"/>
                  </a:cubicBezTo>
                  <a:cubicBezTo>
                    <a:pt x="317" y="1"/>
                    <a:pt x="305"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279200" y="3001650"/>
              <a:ext cx="9025" cy="8100"/>
            </a:xfrm>
            <a:custGeom>
              <a:avLst/>
              <a:gdLst/>
              <a:ahLst/>
              <a:cxnLst/>
              <a:rect l="l" t="t" r="r" b="b"/>
              <a:pathLst>
                <a:path w="361" h="324" extrusionOk="0">
                  <a:moveTo>
                    <a:pt x="263" y="1"/>
                  </a:moveTo>
                  <a:cubicBezTo>
                    <a:pt x="251" y="1"/>
                    <a:pt x="237" y="3"/>
                    <a:pt x="222" y="8"/>
                  </a:cubicBezTo>
                  <a:cubicBezTo>
                    <a:pt x="127" y="33"/>
                    <a:pt x="1" y="109"/>
                    <a:pt x="7" y="222"/>
                  </a:cubicBezTo>
                  <a:lnTo>
                    <a:pt x="108" y="323"/>
                  </a:lnTo>
                  <a:cubicBezTo>
                    <a:pt x="203" y="311"/>
                    <a:pt x="285" y="254"/>
                    <a:pt x="322" y="166"/>
                  </a:cubicBezTo>
                  <a:cubicBezTo>
                    <a:pt x="361" y="95"/>
                    <a:pt x="342"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0750" y="2989075"/>
              <a:ext cx="25" cy="25"/>
            </a:xfrm>
            <a:custGeom>
              <a:avLst/>
              <a:gdLst/>
              <a:ahLst/>
              <a:cxnLst/>
              <a:rect l="l" t="t" r="r" b="b"/>
              <a:pathLst>
                <a:path w="1" h="1" extrusionOk="0">
                  <a:moveTo>
                    <a:pt x="0" y="0"/>
                  </a:moveTo>
                  <a:lnTo>
                    <a:pt x="0" y="0"/>
                  </a:lnTo>
                  <a:cubicBezTo>
                    <a:pt x="0" y="0"/>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310575" y="2983875"/>
              <a:ext cx="6175" cy="6550"/>
            </a:xfrm>
            <a:custGeom>
              <a:avLst/>
              <a:gdLst/>
              <a:ahLst/>
              <a:cxnLst/>
              <a:rect l="l" t="t" r="r" b="b"/>
              <a:pathLst>
                <a:path w="247" h="262" extrusionOk="0">
                  <a:moveTo>
                    <a:pt x="165" y="0"/>
                  </a:moveTo>
                  <a:cubicBezTo>
                    <a:pt x="83" y="6"/>
                    <a:pt x="13" y="76"/>
                    <a:pt x="1" y="158"/>
                  </a:cubicBezTo>
                  <a:cubicBezTo>
                    <a:pt x="1" y="173"/>
                    <a:pt x="5" y="185"/>
                    <a:pt x="7" y="199"/>
                  </a:cubicBezTo>
                  <a:lnTo>
                    <a:pt x="7" y="199"/>
                  </a:lnTo>
                  <a:cubicBezTo>
                    <a:pt x="3" y="235"/>
                    <a:pt x="20" y="261"/>
                    <a:pt x="52" y="261"/>
                  </a:cubicBezTo>
                  <a:cubicBezTo>
                    <a:pt x="57" y="261"/>
                    <a:pt x="64" y="260"/>
                    <a:pt x="70" y="259"/>
                  </a:cubicBezTo>
                  <a:cubicBezTo>
                    <a:pt x="171" y="233"/>
                    <a:pt x="247" y="139"/>
                    <a:pt x="234" y="32"/>
                  </a:cubicBezTo>
                  <a:cubicBezTo>
                    <a:pt x="228" y="13"/>
                    <a:pt x="203"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310750" y="29890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43600" y="2930400"/>
              <a:ext cx="7575" cy="6350"/>
            </a:xfrm>
            <a:custGeom>
              <a:avLst/>
              <a:gdLst/>
              <a:ahLst/>
              <a:cxnLst/>
              <a:rect l="l" t="t" r="r" b="b"/>
              <a:pathLst>
                <a:path w="303" h="254" extrusionOk="0">
                  <a:moveTo>
                    <a:pt x="214" y="0"/>
                  </a:moveTo>
                  <a:cubicBezTo>
                    <a:pt x="197" y="0"/>
                    <a:pt x="179" y="6"/>
                    <a:pt x="163" y="14"/>
                  </a:cubicBezTo>
                  <a:cubicBezTo>
                    <a:pt x="169" y="14"/>
                    <a:pt x="81" y="66"/>
                    <a:pt x="98" y="66"/>
                  </a:cubicBezTo>
                  <a:cubicBezTo>
                    <a:pt x="99" y="66"/>
                    <a:pt x="101" y="65"/>
                    <a:pt x="103" y="65"/>
                  </a:cubicBezTo>
                  <a:lnTo>
                    <a:pt x="103" y="65"/>
                  </a:lnTo>
                  <a:cubicBezTo>
                    <a:pt x="70" y="75"/>
                    <a:pt x="1" y="141"/>
                    <a:pt x="37" y="178"/>
                  </a:cubicBezTo>
                  <a:cubicBezTo>
                    <a:pt x="44" y="215"/>
                    <a:pt x="56" y="253"/>
                    <a:pt x="100" y="253"/>
                  </a:cubicBezTo>
                  <a:cubicBezTo>
                    <a:pt x="176" y="241"/>
                    <a:pt x="239" y="196"/>
                    <a:pt x="271" y="127"/>
                  </a:cubicBezTo>
                  <a:cubicBezTo>
                    <a:pt x="290" y="89"/>
                    <a:pt x="302" y="26"/>
                    <a:pt x="245" y="7"/>
                  </a:cubicBezTo>
                  <a:cubicBezTo>
                    <a:pt x="236" y="2"/>
                    <a:pt x="22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210300" y="2955175"/>
              <a:ext cx="9475" cy="6475"/>
            </a:xfrm>
            <a:custGeom>
              <a:avLst/>
              <a:gdLst/>
              <a:ahLst/>
              <a:cxnLst/>
              <a:rect l="l" t="t" r="r" b="b"/>
              <a:pathLst>
                <a:path w="379" h="259" extrusionOk="0">
                  <a:moveTo>
                    <a:pt x="256" y="0"/>
                  </a:moveTo>
                  <a:cubicBezTo>
                    <a:pt x="245" y="0"/>
                    <a:pt x="233" y="2"/>
                    <a:pt x="221" y="6"/>
                  </a:cubicBezTo>
                  <a:cubicBezTo>
                    <a:pt x="158" y="38"/>
                    <a:pt x="1" y="259"/>
                    <a:pt x="158" y="259"/>
                  </a:cubicBezTo>
                  <a:cubicBezTo>
                    <a:pt x="228" y="246"/>
                    <a:pt x="291" y="208"/>
                    <a:pt x="335" y="145"/>
                  </a:cubicBezTo>
                  <a:cubicBezTo>
                    <a:pt x="379" y="80"/>
                    <a:pt x="328"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218825" y="2997700"/>
              <a:ext cx="8050" cy="7225"/>
            </a:xfrm>
            <a:custGeom>
              <a:avLst/>
              <a:gdLst/>
              <a:ahLst/>
              <a:cxnLst/>
              <a:rect l="l" t="t" r="r" b="b"/>
              <a:pathLst>
                <a:path w="322" h="289" extrusionOk="0">
                  <a:moveTo>
                    <a:pt x="117" y="1"/>
                  </a:moveTo>
                  <a:cubicBezTo>
                    <a:pt x="94" y="1"/>
                    <a:pt x="62" y="31"/>
                    <a:pt x="57" y="46"/>
                  </a:cubicBezTo>
                  <a:cubicBezTo>
                    <a:pt x="25" y="122"/>
                    <a:pt x="0" y="166"/>
                    <a:pt x="32" y="248"/>
                  </a:cubicBezTo>
                  <a:cubicBezTo>
                    <a:pt x="41" y="280"/>
                    <a:pt x="63" y="289"/>
                    <a:pt x="89" y="289"/>
                  </a:cubicBezTo>
                  <a:cubicBezTo>
                    <a:pt x="99" y="289"/>
                    <a:pt x="110" y="288"/>
                    <a:pt x="120" y="286"/>
                  </a:cubicBezTo>
                  <a:cubicBezTo>
                    <a:pt x="202" y="267"/>
                    <a:pt x="265" y="210"/>
                    <a:pt x="297" y="134"/>
                  </a:cubicBezTo>
                  <a:cubicBezTo>
                    <a:pt x="322" y="97"/>
                    <a:pt x="322" y="59"/>
                    <a:pt x="284" y="46"/>
                  </a:cubicBezTo>
                  <a:cubicBezTo>
                    <a:pt x="266" y="37"/>
                    <a:pt x="247" y="31"/>
                    <a:pt x="231" y="31"/>
                  </a:cubicBezTo>
                  <a:cubicBezTo>
                    <a:pt x="225" y="31"/>
                    <a:pt x="220" y="32"/>
                    <a:pt x="215" y="34"/>
                  </a:cubicBezTo>
                  <a:cubicBezTo>
                    <a:pt x="211" y="41"/>
                    <a:pt x="207" y="44"/>
                    <a:pt x="201" y="44"/>
                  </a:cubicBezTo>
                  <a:cubicBezTo>
                    <a:pt x="197" y="44"/>
                    <a:pt x="191" y="42"/>
                    <a:pt x="183" y="40"/>
                  </a:cubicBezTo>
                  <a:cubicBezTo>
                    <a:pt x="164" y="34"/>
                    <a:pt x="145" y="21"/>
                    <a:pt x="133" y="8"/>
                  </a:cubicBezTo>
                  <a:cubicBezTo>
                    <a:pt x="129" y="3"/>
                    <a:pt x="123"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41200" y="2984950"/>
              <a:ext cx="9025" cy="7375"/>
            </a:xfrm>
            <a:custGeom>
              <a:avLst/>
              <a:gdLst/>
              <a:ahLst/>
              <a:cxnLst/>
              <a:rect l="l" t="t" r="r" b="b"/>
              <a:pathLst>
                <a:path w="361" h="295" extrusionOk="0">
                  <a:moveTo>
                    <a:pt x="256" y="1"/>
                  </a:moveTo>
                  <a:cubicBezTo>
                    <a:pt x="246" y="1"/>
                    <a:pt x="237" y="3"/>
                    <a:pt x="228" y="7"/>
                  </a:cubicBezTo>
                  <a:cubicBezTo>
                    <a:pt x="196" y="20"/>
                    <a:pt x="171" y="26"/>
                    <a:pt x="146" y="39"/>
                  </a:cubicBezTo>
                  <a:cubicBezTo>
                    <a:pt x="95" y="64"/>
                    <a:pt x="1" y="165"/>
                    <a:pt x="58" y="222"/>
                  </a:cubicBezTo>
                  <a:cubicBezTo>
                    <a:pt x="70" y="241"/>
                    <a:pt x="83" y="253"/>
                    <a:pt x="102" y="266"/>
                  </a:cubicBezTo>
                  <a:cubicBezTo>
                    <a:pt x="109" y="269"/>
                    <a:pt x="116" y="270"/>
                    <a:pt x="123" y="270"/>
                  </a:cubicBezTo>
                  <a:cubicBezTo>
                    <a:pt x="135" y="270"/>
                    <a:pt x="147" y="267"/>
                    <a:pt x="158" y="267"/>
                  </a:cubicBezTo>
                  <a:cubicBezTo>
                    <a:pt x="168" y="267"/>
                    <a:pt x="177" y="269"/>
                    <a:pt x="184" y="279"/>
                  </a:cubicBezTo>
                  <a:cubicBezTo>
                    <a:pt x="194" y="290"/>
                    <a:pt x="206" y="295"/>
                    <a:pt x="218" y="295"/>
                  </a:cubicBezTo>
                  <a:cubicBezTo>
                    <a:pt x="269" y="295"/>
                    <a:pt x="331" y="219"/>
                    <a:pt x="341" y="184"/>
                  </a:cubicBezTo>
                  <a:cubicBezTo>
                    <a:pt x="360" y="127"/>
                    <a:pt x="348" y="64"/>
                    <a:pt x="304" y="20"/>
                  </a:cubicBezTo>
                  <a:cubicBezTo>
                    <a:pt x="291" y="8"/>
                    <a:pt x="274"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08400" y="2977725"/>
              <a:ext cx="9975" cy="9550"/>
            </a:xfrm>
            <a:custGeom>
              <a:avLst/>
              <a:gdLst/>
              <a:ahLst/>
              <a:cxnLst/>
              <a:rect l="l" t="t" r="r" b="b"/>
              <a:pathLst>
                <a:path w="399" h="382" extrusionOk="0">
                  <a:moveTo>
                    <a:pt x="253" y="1"/>
                  </a:moveTo>
                  <a:cubicBezTo>
                    <a:pt x="222" y="1"/>
                    <a:pt x="189" y="10"/>
                    <a:pt x="171" y="19"/>
                  </a:cubicBezTo>
                  <a:cubicBezTo>
                    <a:pt x="77" y="63"/>
                    <a:pt x="14" y="145"/>
                    <a:pt x="1" y="246"/>
                  </a:cubicBezTo>
                  <a:cubicBezTo>
                    <a:pt x="1" y="278"/>
                    <a:pt x="1" y="303"/>
                    <a:pt x="14" y="328"/>
                  </a:cubicBezTo>
                  <a:cubicBezTo>
                    <a:pt x="30" y="367"/>
                    <a:pt x="63" y="382"/>
                    <a:pt x="100" y="382"/>
                  </a:cubicBezTo>
                  <a:cubicBezTo>
                    <a:pt x="145" y="382"/>
                    <a:pt x="196" y="359"/>
                    <a:pt x="228" y="334"/>
                  </a:cubicBezTo>
                  <a:lnTo>
                    <a:pt x="247" y="322"/>
                  </a:lnTo>
                  <a:cubicBezTo>
                    <a:pt x="272" y="296"/>
                    <a:pt x="398" y="170"/>
                    <a:pt x="342" y="114"/>
                  </a:cubicBezTo>
                  <a:cubicBezTo>
                    <a:pt x="342" y="101"/>
                    <a:pt x="342" y="95"/>
                    <a:pt x="342" y="82"/>
                  </a:cubicBezTo>
                  <a:lnTo>
                    <a:pt x="329" y="50"/>
                  </a:lnTo>
                  <a:lnTo>
                    <a:pt x="329" y="44"/>
                  </a:lnTo>
                  <a:cubicBezTo>
                    <a:pt x="319" y="11"/>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11100" y="2918075"/>
              <a:ext cx="8700" cy="7750"/>
            </a:xfrm>
            <a:custGeom>
              <a:avLst/>
              <a:gdLst/>
              <a:ahLst/>
              <a:cxnLst/>
              <a:rect l="l" t="t" r="r" b="b"/>
              <a:pathLst>
                <a:path w="348" h="310" extrusionOk="0">
                  <a:moveTo>
                    <a:pt x="248" y="1"/>
                  </a:moveTo>
                  <a:cubicBezTo>
                    <a:pt x="227" y="1"/>
                    <a:pt x="205" y="7"/>
                    <a:pt x="183" y="15"/>
                  </a:cubicBezTo>
                  <a:cubicBezTo>
                    <a:pt x="95" y="52"/>
                    <a:pt x="0" y="147"/>
                    <a:pt x="13" y="254"/>
                  </a:cubicBezTo>
                  <a:cubicBezTo>
                    <a:pt x="19" y="295"/>
                    <a:pt x="37" y="310"/>
                    <a:pt x="62" y="310"/>
                  </a:cubicBezTo>
                  <a:cubicBezTo>
                    <a:pt x="90" y="310"/>
                    <a:pt x="127" y="288"/>
                    <a:pt x="158" y="261"/>
                  </a:cubicBezTo>
                  <a:cubicBezTo>
                    <a:pt x="196" y="248"/>
                    <a:pt x="234" y="223"/>
                    <a:pt x="259" y="198"/>
                  </a:cubicBezTo>
                  <a:cubicBezTo>
                    <a:pt x="290" y="166"/>
                    <a:pt x="347" y="109"/>
                    <a:pt x="328" y="65"/>
                  </a:cubicBezTo>
                  <a:cubicBezTo>
                    <a:pt x="328" y="59"/>
                    <a:pt x="315" y="46"/>
                    <a:pt x="315" y="40"/>
                  </a:cubicBezTo>
                  <a:cubicBezTo>
                    <a:pt x="301" y="11"/>
                    <a:pt x="276"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275900" y="2895025"/>
              <a:ext cx="10275" cy="6300"/>
            </a:xfrm>
            <a:custGeom>
              <a:avLst/>
              <a:gdLst/>
              <a:ahLst/>
              <a:cxnLst/>
              <a:rect l="l" t="t" r="r" b="b"/>
              <a:pathLst>
                <a:path w="411" h="252" extrusionOk="0">
                  <a:moveTo>
                    <a:pt x="314" y="1"/>
                  </a:moveTo>
                  <a:cubicBezTo>
                    <a:pt x="290" y="1"/>
                    <a:pt x="263" y="7"/>
                    <a:pt x="240" y="16"/>
                  </a:cubicBezTo>
                  <a:cubicBezTo>
                    <a:pt x="177" y="22"/>
                    <a:pt x="0" y="218"/>
                    <a:pt x="126" y="243"/>
                  </a:cubicBezTo>
                  <a:cubicBezTo>
                    <a:pt x="149" y="248"/>
                    <a:pt x="172" y="251"/>
                    <a:pt x="196" y="251"/>
                  </a:cubicBezTo>
                  <a:cubicBezTo>
                    <a:pt x="304" y="251"/>
                    <a:pt x="410" y="191"/>
                    <a:pt x="410" y="66"/>
                  </a:cubicBezTo>
                  <a:cubicBezTo>
                    <a:pt x="410" y="32"/>
                    <a:pt x="384" y="2"/>
                    <a:pt x="351" y="2"/>
                  </a:cubicBezTo>
                  <a:cubicBezTo>
                    <a:pt x="347" y="2"/>
                    <a:pt x="344" y="3"/>
                    <a:pt x="341" y="3"/>
                  </a:cubicBezTo>
                  <a:cubicBezTo>
                    <a:pt x="332" y="2"/>
                    <a:pt x="324"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300175" y="2907775"/>
              <a:ext cx="8850" cy="6025"/>
            </a:xfrm>
            <a:custGeom>
              <a:avLst/>
              <a:gdLst/>
              <a:ahLst/>
              <a:cxnLst/>
              <a:rect l="l" t="t" r="r" b="b"/>
              <a:pathLst>
                <a:path w="354" h="241" extrusionOk="0">
                  <a:moveTo>
                    <a:pt x="283" y="0"/>
                  </a:moveTo>
                  <a:cubicBezTo>
                    <a:pt x="260" y="0"/>
                    <a:pt x="233" y="9"/>
                    <a:pt x="211" y="21"/>
                  </a:cubicBezTo>
                  <a:lnTo>
                    <a:pt x="211" y="21"/>
                  </a:lnTo>
                  <a:cubicBezTo>
                    <a:pt x="212" y="20"/>
                    <a:pt x="211" y="20"/>
                    <a:pt x="210" y="20"/>
                  </a:cubicBezTo>
                  <a:cubicBezTo>
                    <a:pt x="207" y="20"/>
                    <a:pt x="196" y="23"/>
                    <a:pt x="177" y="29"/>
                  </a:cubicBezTo>
                  <a:cubicBezTo>
                    <a:pt x="139" y="48"/>
                    <a:pt x="1" y="174"/>
                    <a:pt x="95" y="206"/>
                  </a:cubicBezTo>
                  <a:cubicBezTo>
                    <a:pt x="108" y="206"/>
                    <a:pt x="120" y="212"/>
                    <a:pt x="127" y="219"/>
                  </a:cubicBezTo>
                  <a:cubicBezTo>
                    <a:pt x="137" y="234"/>
                    <a:pt x="152" y="240"/>
                    <a:pt x="170" y="240"/>
                  </a:cubicBezTo>
                  <a:cubicBezTo>
                    <a:pt x="214" y="240"/>
                    <a:pt x="271" y="199"/>
                    <a:pt x="284" y="181"/>
                  </a:cubicBezTo>
                  <a:cubicBezTo>
                    <a:pt x="297" y="168"/>
                    <a:pt x="316" y="155"/>
                    <a:pt x="329" y="149"/>
                  </a:cubicBezTo>
                  <a:cubicBezTo>
                    <a:pt x="347" y="130"/>
                    <a:pt x="354" y="105"/>
                    <a:pt x="354" y="80"/>
                  </a:cubicBezTo>
                  <a:cubicBezTo>
                    <a:pt x="354" y="66"/>
                    <a:pt x="354" y="58"/>
                    <a:pt x="348" y="58"/>
                  </a:cubicBezTo>
                  <a:cubicBezTo>
                    <a:pt x="347" y="58"/>
                    <a:pt x="344" y="59"/>
                    <a:pt x="341" y="61"/>
                  </a:cubicBezTo>
                  <a:cubicBezTo>
                    <a:pt x="338" y="16"/>
                    <a:pt x="313"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38100" y="2895775"/>
              <a:ext cx="13975" cy="9250"/>
            </a:xfrm>
            <a:custGeom>
              <a:avLst/>
              <a:gdLst/>
              <a:ahLst/>
              <a:cxnLst/>
              <a:rect l="l" t="t" r="r" b="b"/>
              <a:pathLst>
                <a:path w="559" h="370" extrusionOk="0">
                  <a:moveTo>
                    <a:pt x="329" y="0"/>
                  </a:moveTo>
                  <a:cubicBezTo>
                    <a:pt x="293" y="0"/>
                    <a:pt x="258" y="8"/>
                    <a:pt x="228" y="26"/>
                  </a:cubicBezTo>
                  <a:lnTo>
                    <a:pt x="228" y="26"/>
                  </a:lnTo>
                  <a:cubicBezTo>
                    <a:pt x="235" y="21"/>
                    <a:pt x="236" y="19"/>
                    <a:pt x="235" y="19"/>
                  </a:cubicBezTo>
                  <a:cubicBezTo>
                    <a:pt x="229" y="19"/>
                    <a:pt x="156" y="65"/>
                    <a:pt x="142" y="74"/>
                  </a:cubicBezTo>
                  <a:cubicBezTo>
                    <a:pt x="117" y="93"/>
                    <a:pt x="98" y="112"/>
                    <a:pt x="79" y="131"/>
                  </a:cubicBezTo>
                  <a:cubicBezTo>
                    <a:pt x="73" y="143"/>
                    <a:pt x="73" y="150"/>
                    <a:pt x="67" y="150"/>
                  </a:cubicBezTo>
                  <a:lnTo>
                    <a:pt x="60" y="162"/>
                  </a:lnTo>
                  <a:cubicBezTo>
                    <a:pt x="41" y="181"/>
                    <a:pt x="22" y="207"/>
                    <a:pt x="16" y="232"/>
                  </a:cubicBezTo>
                  <a:cubicBezTo>
                    <a:pt x="0" y="258"/>
                    <a:pt x="2" y="293"/>
                    <a:pt x="29" y="293"/>
                  </a:cubicBezTo>
                  <a:cubicBezTo>
                    <a:pt x="34" y="293"/>
                    <a:pt x="40" y="292"/>
                    <a:pt x="48" y="289"/>
                  </a:cubicBezTo>
                  <a:lnTo>
                    <a:pt x="60" y="282"/>
                  </a:lnTo>
                  <a:lnTo>
                    <a:pt x="67" y="282"/>
                  </a:lnTo>
                  <a:cubicBezTo>
                    <a:pt x="72" y="334"/>
                    <a:pt x="120" y="369"/>
                    <a:pt x="168" y="369"/>
                  </a:cubicBezTo>
                  <a:cubicBezTo>
                    <a:pt x="179" y="369"/>
                    <a:pt x="189" y="368"/>
                    <a:pt x="199" y="364"/>
                  </a:cubicBezTo>
                  <a:cubicBezTo>
                    <a:pt x="300" y="339"/>
                    <a:pt x="559" y="74"/>
                    <a:pt x="376" y="5"/>
                  </a:cubicBezTo>
                  <a:cubicBezTo>
                    <a:pt x="360" y="2"/>
                    <a:pt x="345"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33300" y="293040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330800" y="2927150"/>
              <a:ext cx="9600" cy="8525"/>
            </a:xfrm>
            <a:custGeom>
              <a:avLst/>
              <a:gdLst/>
              <a:ahLst/>
              <a:cxnLst/>
              <a:rect l="l" t="t" r="r" b="b"/>
              <a:pathLst>
                <a:path w="384" h="341" extrusionOk="0">
                  <a:moveTo>
                    <a:pt x="119" y="106"/>
                  </a:moveTo>
                  <a:lnTo>
                    <a:pt x="119" y="106"/>
                  </a:lnTo>
                  <a:cubicBezTo>
                    <a:pt x="116" y="109"/>
                    <a:pt x="113" y="112"/>
                    <a:pt x="110" y="116"/>
                  </a:cubicBezTo>
                  <a:lnTo>
                    <a:pt x="110" y="116"/>
                  </a:lnTo>
                  <a:cubicBezTo>
                    <a:pt x="113" y="112"/>
                    <a:pt x="116" y="109"/>
                    <a:pt x="119" y="106"/>
                  </a:cubicBezTo>
                  <a:close/>
                  <a:moveTo>
                    <a:pt x="253" y="0"/>
                  </a:moveTo>
                  <a:cubicBezTo>
                    <a:pt x="195" y="0"/>
                    <a:pt x="116" y="84"/>
                    <a:pt x="106" y="118"/>
                  </a:cubicBezTo>
                  <a:cubicBezTo>
                    <a:pt x="101" y="118"/>
                    <a:pt x="100" y="123"/>
                    <a:pt x="100" y="128"/>
                  </a:cubicBezTo>
                  <a:lnTo>
                    <a:pt x="100" y="128"/>
                  </a:lnTo>
                  <a:cubicBezTo>
                    <a:pt x="55" y="186"/>
                    <a:pt x="0" y="300"/>
                    <a:pt x="94" y="333"/>
                  </a:cubicBezTo>
                  <a:cubicBezTo>
                    <a:pt x="107" y="338"/>
                    <a:pt x="120" y="340"/>
                    <a:pt x="134" y="340"/>
                  </a:cubicBezTo>
                  <a:cubicBezTo>
                    <a:pt x="203" y="340"/>
                    <a:pt x="271" y="278"/>
                    <a:pt x="308" y="226"/>
                  </a:cubicBezTo>
                  <a:cubicBezTo>
                    <a:pt x="365" y="156"/>
                    <a:pt x="384" y="36"/>
                    <a:pt x="277" y="30"/>
                  </a:cubicBezTo>
                  <a:cubicBezTo>
                    <a:pt x="295" y="30"/>
                    <a:pt x="302" y="34"/>
                    <a:pt x="303" y="34"/>
                  </a:cubicBezTo>
                  <a:cubicBezTo>
                    <a:pt x="304" y="34"/>
                    <a:pt x="301" y="32"/>
                    <a:pt x="296" y="24"/>
                  </a:cubicBezTo>
                  <a:cubicBezTo>
                    <a:pt x="284" y="7"/>
                    <a:pt x="26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315000" y="2916325"/>
              <a:ext cx="7750" cy="6075"/>
            </a:xfrm>
            <a:custGeom>
              <a:avLst/>
              <a:gdLst/>
              <a:ahLst/>
              <a:cxnLst/>
              <a:rect l="l" t="t" r="r" b="b"/>
              <a:pathLst>
                <a:path w="310" h="243" extrusionOk="0">
                  <a:moveTo>
                    <a:pt x="231" y="0"/>
                  </a:moveTo>
                  <a:cubicBezTo>
                    <a:pt x="225" y="0"/>
                    <a:pt x="220" y="1"/>
                    <a:pt x="215" y="3"/>
                  </a:cubicBezTo>
                  <a:cubicBezTo>
                    <a:pt x="202" y="9"/>
                    <a:pt x="196" y="9"/>
                    <a:pt x="183" y="9"/>
                  </a:cubicBezTo>
                  <a:cubicBezTo>
                    <a:pt x="114" y="15"/>
                    <a:pt x="51" y="59"/>
                    <a:pt x="26" y="122"/>
                  </a:cubicBezTo>
                  <a:cubicBezTo>
                    <a:pt x="0" y="173"/>
                    <a:pt x="7" y="236"/>
                    <a:pt x="70" y="242"/>
                  </a:cubicBezTo>
                  <a:lnTo>
                    <a:pt x="127" y="242"/>
                  </a:lnTo>
                  <a:cubicBezTo>
                    <a:pt x="202" y="236"/>
                    <a:pt x="309" y="154"/>
                    <a:pt x="303" y="59"/>
                  </a:cubicBezTo>
                  <a:cubicBezTo>
                    <a:pt x="303" y="53"/>
                    <a:pt x="303" y="47"/>
                    <a:pt x="303" y="40"/>
                  </a:cubicBezTo>
                  <a:cubicBezTo>
                    <a:pt x="309" y="28"/>
                    <a:pt x="297" y="15"/>
                    <a:pt x="284" y="15"/>
                  </a:cubicBezTo>
                  <a:cubicBezTo>
                    <a:pt x="266" y="6"/>
                    <a:pt x="247"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316275" y="2884350"/>
              <a:ext cx="9625" cy="8475"/>
            </a:xfrm>
            <a:custGeom>
              <a:avLst/>
              <a:gdLst/>
              <a:ahLst/>
              <a:cxnLst/>
              <a:rect l="l" t="t" r="r" b="b"/>
              <a:pathLst>
                <a:path w="385" h="339" extrusionOk="0">
                  <a:moveTo>
                    <a:pt x="278" y="0"/>
                  </a:moveTo>
                  <a:cubicBezTo>
                    <a:pt x="167" y="0"/>
                    <a:pt x="1" y="201"/>
                    <a:pt x="126" y="266"/>
                  </a:cubicBezTo>
                  <a:cubicBezTo>
                    <a:pt x="145" y="279"/>
                    <a:pt x="221" y="291"/>
                    <a:pt x="233" y="317"/>
                  </a:cubicBezTo>
                  <a:cubicBezTo>
                    <a:pt x="238" y="333"/>
                    <a:pt x="247" y="339"/>
                    <a:pt x="257" y="339"/>
                  </a:cubicBezTo>
                  <a:cubicBezTo>
                    <a:pt x="289" y="339"/>
                    <a:pt x="337" y="284"/>
                    <a:pt x="347" y="260"/>
                  </a:cubicBezTo>
                  <a:cubicBezTo>
                    <a:pt x="347" y="254"/>
                    <a:pt x="347" y="247"/>
                    <a:pt x="353" y="241"/>
                  </a:cubicBezTo>
                  <a:cubicBezTo>
                    <a:pt x="385" y="178"/>
                    <a:pt x="385" y="102"/>
                    <a:pt x="347" y="45"/>
                  </a:cubicBezTo>
                  <a:cubicBezTo>
                    <a:pt x="331" y="13"/>
                    <a:pt x="306"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48975" y="3103875"/>
              <a:ext cx="9500" cy="7575"/>
            </a:xfrm>
            <a:custGeom>
              <a:avLst/>
              <a:gdLst/>
              <a:ahLst/>
              <a:cxnLst/>
              <a:rect l="l" t="t" r="r" b="b"/>
              <a:pathLst>
                <a:path w="380" h="303" extrusionOk="0">
                  <a:moveTo>
                    <a:pt x="191" y="1"/>
                  </a:moveTo>
                  <a:cubicBezTo>
                    <a:pt x="106" y="1"/>
                    <a:pt x="6" y="132"/>
                    <a:pt x="1" y="214"/>
                  </a:cubicBezTo>
                  <a:cubicBezTo>
                    <a:pt x="1" y="246"/>
                    <a:pt x="20" y="271"/>
                    <a:pt x="45" y="283"/>
                  </a:cubicBezTo>
                  <a:cubicBezTo>
                    <a:pt x="70" y="296"/>
                    <a:pt x="97" y="303"/>
                    <a:pt x="125" y="303"/>
                  </a:cubicBezTo>
                  <a:cubicBezTo>
                    <a:pt x="140" y="303"/>
                    <a:pt x="156" y="300"/>
                    <a:pt x="171" y="296"/>
                  </a:cubicBezTo>
                  <a:cubicBezTo>
                    <a:pt x="253" y="271"/>
                    <a:pt x="379" y="151"/>
                    <a:pt x="310" y="63"/>
                  </a:cubicBezTo>
                  <a:cubicBezTo>
                    <a:pt x="304" y="50"/>
                    <a:pt x="291" y="44"/>
                    <a:pt x="278" y="31"/>
                  </a:cubicBezTo>
                  <a:cubicBezTo>
                    <a:pt x="272" y="25"/>
                    <a:pt x="260" y="12"/>
                    <a:pt x="247" y="12"/>
                  </a:cubicBezTo>
                  <a:cubicBezTo>
                    <a:pt x="230" y="7"/>
                    <a:pt x="221" y="3"/>
                    <a:pt x="219" y="3"/>
                  </a:cubicBezTo>
                  <a:cubicBezTo>
                    <a:pt x="217" y="3"/>
                    <a:pt x="226" y="8"/>
                    <a:pt x="247" y="19"/>
                  </a:cubicBezTo>
                  <a:lnTo>
                    <a:pt x="247" y="25"/>
                  </a:lnTo>
                  <a:cubicBezTo>
                    <a:pt x="230" y="8"/>
                    <a:pt x="211"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545675" y="3136225"/>
              <a:ext cx="8375" cy="6600"/>
            </a:xfrm>
            <a:custGeom>
              <a:avLst/>
              <a:gdLst/>
              <a:ahLst/>
              <a:cxnLst/>
              <a:rect l="l" t="t" r="r" b="b"/>
              <a:pathLst>
                <a:path w="335" h="264" extrusionOk="0">
                  <a:moveTo>
                    <a:pt x="179" y="1"/>
                  </a:moveTo>
                  <a:cubicBezTo>
                    <a:pt x="139" y="1"/>
                    <a:pt x="75" y="70"/>
                    <a:pt x="70" y="93"/>
                  </a:cubicBezTo>
                  <a:cubicBezTo>
                    <a:pt x="70" y="106"/>
                    <a:pt x="64" y="112"/>
                    <a:pt x="57" y="118"/>
                  </a:cubicBezTo>
                  <a:cubicBezTo>
                    <a:pt x="0" y="180"/>
                    <a:pt x="24" y="264"/>
                    <a:pt x="94" y="264"/>
                  </a:cubicBezTo>
                  <a:cubicBezTo>
                    <a:pt x="109" y="264"/>
                    <a:pt x="126" y="260"/>
                    <a:pt x="146" y="251"/>
                  </a:cubicBezTo>
                  <a:cubicBezTo>
                    <a:pt x="190" y="232"/>
                    <a:pt x="335" y="62"/>
                    <a:pt x="221" y="36"/>
                  </a:cubicBezTo>
                  <a:cubicBezTo>
                    <a:pt x="215" y="36"/>
                    <a:pt x="209" y="36"/>
                    <a:pt x="209" y="30"/>
                  </a:cubicBezTo>
                  <a:cubicBezTo>
                    <a:pt x="204" y="9"/>
                    <a:pt x="193"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527700" y="3116625"/>
              <a:ext cx="9325" cy="8725"/>
            </a:xfrm>
            <a:custGeom>
              <a:avLst/>
              <a:gdLst/>
              <a:ahLst/>
              <a:cxnLst/>
              <a:rect l="l" t="t" r="r" b="b"/>
              <a:pathLst>
                <a:path w="373" h="349" extrusionOk="0">
                  <a:moveTo>
                    <a:pt x="260" y="1"/>
                  </a:moveTo>
                  <a:cubicBezTo>
                    <a:pt x="208" y="1"/>
                    <a:pt x="143" y="45"/>
                    <a:pt x="114" y="70"/>
                  </a:cubicBezTo>
                  <a:lnTo>
                    <a:pt x="95" y="89"/>
                  </a:lnTo>
                  <a:cubicBezTo>
                    <a:pt x="51" y="127"/>
                    <a:pt x="1" y="209"/>
                    <a:pt x="26" y="272"/>
                  </a:cubicBezTo>
                  <a:cubicBezTo>
                    <a:pt x="48" y="321"/>
                    <a:pt x="93" y="348"/>
                    <a:pt x="142" y="348"/>
                  </a:cubicBezTo>
                  <a:cubicBezTo>
                    <a:pt x="162" y="348"/>
                    <a:pt x="182" y="344"/>
                    <a:pt x="202" y="335"/>
                  </a:cubicBezTo>
                  <a:cubicBezTo>
                    <a:pt x="259" y="309"/>
                    <a:pt x="373" y="215"/>
                    <a:pt x="322" y="146"/>
                  </a:cubicBezTo>
                  <a:cubicBezTo>
                    <a:pt x="322" y="139"/>
                    <a:pt x="322" y="133"/>
                    <a:pt x="329" y="127"/>
                  </a:cubicBezTo>
                  <a:cubicBezTo>
                    <a:pt x="335" y="95"/>
                    <a:pt x="329" y="70"/>
                    <a:pt x="322" y="45"/>
                  </a:cubicBezTo>
                  <a:cubicBezTo>
                    <a:pt x="309" y="12"/>
                    <a:pt x="286"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526750" y="3071975"/>
              <a:ext cx="11075" cy="8550"/>
            </a:xfrm>
            <a:custGeom>
              <a:avLst/>
              <a:gdLst/>
              <a:ahLst/>
              <a:cxnLst/>
              <a:rect l="l" t="t" r="r" b="b"/>
              <a:pathLst>
                <a:path w="443" h="342" extrusionOk="0">
                  <a:moveTo>
                    <a:pt x="338" y="1"/>
                  </a:moveTo>
                  <a:cubicBezTo>
                    <a:pt x="326" y="1"/>
                    <a:pt x="314" y="2"/>
                    <a:pt x="303" y="2"/>
                  </a:cubicBezTo>
                  <a:lnTo>
                    <a:pt x="278" y="8"/>
                  </a:lnTo>
                  <a:cubicBezTo>
                    <a:pt x="203" y="27"/>
                    <a:pt x="1" y="235"/>
                    <a:pt x="146" y="292"/>
                  </a:cubicBezTo>
                  <a:cubicBezTo>
                    <a:pt x="190" y="304"/>
                    <a:pt x="234" y="292"/>
                    <a:pt x="259" y="323"/>
                  </a:cubicBezTo>
                  <a:cubicBezTo>
                    <a:pt x="270" y="336"/>
                    <a:pt x="283" y="342"/>
                    <a:pt x="296" y="342"/>
                  </a:cubicBezTo>
                  <a:cubicBezTo>
                    <a:pt x="348" y="342"/>
                    <a:pt x="412" y="264"/>
                    <a:pt x="417" y="229"/>
                  </a:cubicBezTo>
                  <a:cubicBezTo>
                    <a:pt x="442" y="159"/>
                    <a:pt x="436" y="84"/>
                    <a:pt x="398" y="21"/>
                  </a:cubicBezTo>
                  <a:cubicBezTo>
                    <a:pt x="385" y="4"/>
                    <a:pt x="3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475050" y="3098700"/>
              <a:ext cx="8675" cy="8900"/>
            </a:xfrm>
            <a:custGeom>
              <a:avLst/>
              <a:gdLst/>
              <a:ahLst/>
              <a:cxnLst/>
              <a:rect l="l" t="t" r="r" b="b"/>
              <a:pathLst>
                <a:path w="347" h="356" extrusionOk="0">
                  <a:moveTo>
                    <a:pt x="262" y="1"/>
                  </a:moveTo>
                  <a:cubicBezTo>
                    <a:pt x="254" y="1"/>
                    <a:pt x="247" y="2"/>
                    <a:pt x="240" y="5"/>
                  </a:cubicBezTo>
                  <a:cubicBezTo>
                    <a:pt x="183" y="24"/>
                    <a:pt x="126" y="49"/>
                    <a:pt x="82" y="93"/>
                  </a:cubicBezTo>
                  <a:cubicBezTo>
                    <a:pt x="32" y="137"/>
                    <a:pt x="0" y="200"/>
                    <a:pt x="0" y="263"/>
                  </a:cubicBezTo>
                  <a:cubicBezTo>
                    <a:pt x="0" y="317"/>
                    <a:pt x="42" y="356"/>
                    <a:pt x="87" y="356"/>
                  </a:cubicBezTo>
                  <a:cubicBezTo>
                    <a:pt x="100" y="356"/>
                    <a:pt x="113" y="352"/>
                    <a:pt x="126" y="345"/>
                  </a:cubicBezTo>
                  <a:cubicBezTo>
                    <a:pt x="214" y="320"/>
                    <a:pt x="284" y="263"/>
                    <a:pt x="322" y="181"/>
                  </a:cubicBezTo>
                  <a:cubicBezTo>
                    <a:pt x="347" y="137"/>
                    <a:pt x="347" y="80"/>
                    <a:pt x="315" y="36"/>
                  </a:cubicBezTo>
                  <a:cubicBezTo>
                    <a:pt x="309" y="30"/>
                    <a:pt x="303" y="24"/>
                    <a:pt x="296" y="17"/>
                  </a:cubicBezTo>
                  <a:cubicBezTo>
                    <a:pt x="288" y="5"/>
                    <a:pt x="275"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475975" y="3151000"/>
              <a:ext cx="10225" cy="9550"/>
            </a:xfrm>
            <a:custGeom>
              <a:avLst/>
              <a:gdLst/>
              <a:ahLst/>
              <a:cxnLst/>
              <a:rect l="l" t="t" r="r" b="b"/>
              <a:pathLst>
                <a:path w="409" h="382" extrusionOk="0">
                  <a:moveTo>
                    <a:pt x="288" y="0"/>
                  </a:moveTo>
                  <a:cubicBezTo>
                    <a:pt x="240" y="0"/>
                    <a:pt x="185" y="20"/>
                    <a:pt x="146" y="51"/>
                  </a:cubicBezTo>
                  <a:cubicBezTo>
                    <a:pt x="127" y="63"/>
                    <a:pt x="108" y="76"/>
                    <a:pt x="89" y="95"/>
                  </a:cubicBezTo>
                  <a:cubicBezTo>
                    <a:pt x="83" y="101"/>
                    <a:pt x="77" y="108"/>
                    <a:pt x="70" y="120"/>
                  </a:cubicBezTo>
                  <a:lnTo>
                    <a:pt x="51" y="139"/>
                  </a:lnTo>
                  <a:cubicBezTo>
                    <a:pt x="32" y="164"/>
                    <a:pt x="13" y="202"/>
                    <a:pt x="7" y="234"/>
                  </a:cubicBezTo>
                  <a:cubicBezTo>
                    <a:pt x="1" y="253"/>
                    <a:pt x="1" y="272"/>
                    <a:pt x="1" y="284"/>
                  </a:cubicBezTo>
                  <a:cubicBezTo>
                    <a:pt x="1" y="290"/>
                    <a:pt x="1" y="290"/>
                    <a:pt x="1" y="297"/>
                  </a:cubicBezTo>
                  <a:cubicBezTo>
                    <a:pt x="1" y="309"/>
                    <a:pt x="7" y="322"/>
                    <a:pt x="13" y="335"/>
                  </a:cubicBezTo>
                  <a:cubicBezTo>
                    <a:pt x="20" y="347"/>
                    <a:pt x="32" y="354"/>
                    <a:pt x="39" y="360"/>
                  </a:cubicBezTo>
                  <a:lnTo>
                    <a:pt x="51" y="366"/>
                  </a:lnTo>
                  <a:lnTo>
                    <a:pt x="58" y="372"/>
                  </a:lnTo>
                  <a:cubicBezTo>
                    <a:pt x="75" y="379"/>
                    <a:pt x="93" y="382"/>
                    <a:pt x="111" y="382"/>
                  </a:cubicBezTo>
                  <a:cubicBezTo>
                    <a:pt x="234" y="382"/>
                    <a:pt x="357" y="244"/>
                    <a:pt x="379" y="139"/>
                  </a:cubicBezTo>
                  <a:cubicBezTo>
                    <a:pt x="409" y="39"/>
                    <a:pt x="35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503900" y="3120100"/>
              <a:ext cx="11125" cy="8475"/>
            </a:xfrm>
            <a:custGeom>
              <a:avLst/>
              <a:gdLst/>
              <a:ahLst/>
              <a:cxnLst/>
              <a:rect l="l" t="t" r="r" b="b"/>
              <a:pathLst>
                <a:path w="445" h="339" extrusionOk="0">
                  <a:moveTo>
                    <a:pt x="329" y="1"/>
                  </a:moveTo>
                  <a:cubicBezTo>
                    <a:pt x="309" y="1"/>
                    <a:pt x="285" y="7"/>
                    <a:pt x="259" y="19"/>
                  </a:cubicBezTo>
                  <a:cubicBezTo>
                    <a:pt x="196" y="51"/>
                    <a:pt x="0" y="259"/>
                    <a:pt x="152" y="309"/>
                  </a:cubicBezTo>
                  <a:lnTo>
                    <a:pt x="152" y="303"/>
                  </a:lnTo>
                  <a:cubicBezTo>
                    <a:pt x="166" y="328"/>
                    <a:pt x="187" y="339"/>
                    <a:pt x="210" y="339"/>
                  </a:cubicBezTo>
                  <a:cubicBezTo>
                    <a:pt x="266" y="339"/>
                    <a:pt x="335" y="277"/>
                    <a:pt x="353" y="227"/>
                  </a:cubicBezTo>
                  <a:cubicBezTo>
                    <a:pt x="360" y="215"/>
                    <a:pt x="366" y="208"/>
                    <a:pt x="372" y="196"/>
                  </a:cubicBezTo>
                  <a:cubicBezTo>
                    <a:pt x="445" y="113"/>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497025" y="3104150"/>
              <a:ext cx="7850" cy="4875"/>
            </a:xfrm>
            <a:custGeom>
              <a:avLst/>
              <a:gdLst/>
              <a:ahLst/>
              <a:cxnLst/>
              <a:rect l="l" t="t" r="r" b="b"/>
              <a:pathLst>
                <a:path w="314" h="195" extrusionOk="0">
                  <a:moveTo>
                    <a:pt x="193" y="1"/>
                  </a:moveTo>
                  <a:cubicBezTo>
                    <a:pt x="122" y="1"/>
                    <a:pt x="59" y="50"/>
                    <a:pt x="36" y="121"/>
                  </a:cubicBezTo>
                  <a:cubicBezTo>
                    <a:pt x="29" y="134"/>
                    <a:pt x="23" y="146"/>
                    <a:pt x="10" y="159"/>
                  </a:cubicBezTo>
                  <a:cubicBezTo>
                    <a:pt x="0" y="179"/>
                    <a:pt x="14" y="194"/>
                    <a:pt x="29" y="194"/>
                  </a:cubicBezTo>
                  <a:cubicBezTo>
                    <a:pt x="33" y="194"/>
                    <a:pt x="38" y="193"/>
                    <a:pt x="42" y="190"/>
                  </a:cubicBezTo>
                  <a:cubicBezTo>
                    <a:pt x="54" y="184"/>
                    <a:pt x="69" y="183"/>
                    <a:pt x="84" y="183"/>
                  </a:cubicBezTo>
                  <a:cubicBezTo>
                    <a:pt x="100" y="183"/>
                    <a:pt x="118" y="184"/>
                    <a:pt x="136" y="184"/>
                  </a:cubicBezTo>
                  <a:cubicBezTo>
                    <a:pt x="206" y="171"/>
                    <a:pt x="313" y="8"/>
                    <a:pt x="206" y="1"/>
                  </a:cubicBezTo>
                  <a:cubicBezTo>
                    <a:pt x="202" y="1"/>
                    <a:pt x="197"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511000" y="3099075"/>
              <a:ext cx="7000" cy="7925"/>
            </a:xfrm>
            <a:custGeom>
              <a:avLst/>
              <a:gdLst/>
              <a:ahLst/>
              <a:cxnLst/>
              <a:rect l="l" t="t" r="r" b="b"/>
              <a:pathLst>
                <a:path w="280" h="317" extrusionOk="0">
                  <a:moveTo>
                    <a:pt x="226" y="0"/>
                  </a:moveTo>
                  <a:cubicBezTo>
                    <a:pt x="207" y="0"/>
                    <a:pt x="185" y="7"/>
                    <a:pt x="164" y="21"/>
                  </a:cubicBezTo>
                  <a:lnTo>
                    <a:pt x="101" y="59"/>
                  </a:lnTo>
                  <a:cubicBezTo>
                    <a:pt x="44" y="91"/>
                    <a:pt x="6" y="154"/>
                    <a:pt x="0" y="223"/>
                  </a:cubicBezTo>
                  <a:lnTo>
                    <a:pt x="0" y="242"/>
                  </a:lnTo>
                  <a:cubicBezTo>
                    <a:pt x="6" y="286"/>
                    <a:pt x="25" y="311"/>
                    <a:pt x="69" y="311"/>
                  </a:cubicBezTo>
                  <a:cubicBezTo>
                    <a:pt x="82" y="315"/>
                    <a:pt x="93" y="316"/>
                    <a:pt x="104" y="316"/>
                  </a:cubicBezTo>
                  <a:cubicBezTo>
                    <a:pt x="115" y="316"/>
                    <a:pt x="126" y="315"/>
                    <a:pt x="139" y="311"/>
                  </a:cubicBezTo>
                  <a:cubicBezTo>
                    <a:pt x="202" y="299"/>
                    <a:pt x="246" y="242"/>
                    <a:pt x="252" y="179"/>
                  </a:cubicBezTo>
                  <a:cubicBezTo>
                    <a:pt x="252" y="173"/>
                    <a:pt x="252" y="166"/>
                    <a:pt x="259" y="166"/>
                  </a:cubicBezTo>
                  <a:cubicBezTo>
                    <a:pt x="278" y="129"/>
                    <a:pt x="278" y="97"/>
                    <a:pt x="271" y="59"/>
                  </a:cubicBezTo>
                  <a:cubicBezTo>
                    <a:pt x="279" y="20"/>
                    <a:pt x="25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510675" y="3150650"/>
              <a:ext cx="11375" cy="9525"/>
            </a:xfrm>
            <a:custGeom>
              <a:avLst/>
              <a:gdLst/>
              <a:ahLst/>
              <a:cxnLst/>
              <a:rect l="l" t="t" r="r" b="b"/>
              <a:pathLst>
                <a:path w="455" h="381" extrusionOk="0">
                  <a:moveTo>
                    <a:pt x="258" y="1"/>
                  </a:moveTo>
                  <a:cubicBezTo>
                    <a:pt x="207" y="1"/>
                    <a:pt x="150" y="45"/>
                    <a:pt x="114" y="90"/>
                  </a:cubicBezTo>
                  <a:cubicBezTo>
                    <a:pt x="51" y="134"/>
                    <a:pt x="7" y="210"/>
                    <a:pt x="0" y="292"/>
                  </a:cubicBezTo>
                  <a:cubicBezTo>
                    <a:pt x="0" y="358"/>
                    <a:pt x="40" y="380"/>
                    <a:pt x="88" y="380"/>
                  </a:cubicBezTo>
                  <a:cubicBezTo>
                    <a:pt x="136" y="380"/>
                    <a:pt x="193" y="358"/>
                    <a:pt x="227" y="336"/>
                  </a:cubicBezTo>
                  <a:lnTo>
                    <a:pt x="240" y="330"/>
                  </a:lnTo>
                  <a:cubicBezTo>
                    <a:pt x="316" y="279"/>
                    <a:pt x="454" y="90"/>
                    <a:pt x="316" y="27"/>
                  </a:cubicBezTo>
                  <a:cubicBezTo>
                    <a:pt x="299" y="9"/>
                    <a:pt x="279"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487175" y="3124100"/>
              <a:ext cx="11325" cy="10600"/>
            </a:xfrm>
            <a:custGeom>
              <a:avLst/>
              <a:gdLst/>
              <a:ahLst/>
              <a:cxnLst/>
              <a:rect l="l" t="t" r="r" b="b"/>
              <a:pathLst>
                <a:path w="453" h="424" extrusionOk="0">
                  <a:moveTo>
                    <a:pt x="295" y="1"/>
                  </a:moveTo>
                  <a:cubicBezTo>
                    <a:pt x="281" y="1"/>
                    <a:pt x="266" y="4"/>
                    <a:pt x="253" y="10"/>
                  </a:cubicBezTo>
                  <a:lnTo>
                    <a:pt x="215" y="17"/>
                  </a:lnTo>
                  <a:cubicBezTo>
                    <a:pt x="127" y="42"/>
                    <a:pt x="51" y="111"/>
                    <a:pt x="26" y="206"/>
                  </a:cubicBezTo>
                  <a:lnTo>
                    <a:pt x="20" y="238"/>
                  </a:lnTo>
                  <a:cubicBezTo>
                    <a:pt x="1" y="294"/>
                    <a:pt x="26" y="351"/>
                    <a:pt x="76" y="376"/>
                  </a:cubicBezTo>
                  <a:cubicBezTo>
                    <a:pt x="152" y="414"/>
                    <a:pt x="234" y="389"/>
                    <a:pt x="316" y="420"/>
                  </a:cubicBezTo>
                  <a:cubicBezTo>
                    <a:pt x="322" y="422"/>
                    <a:pt x="328" y="423"/>
                    <a:pt x="334" y="423"/>
                  </a:cubicBezTo>
                  <a:cubicBezTo>
                    <a:pt x="388" y="423"/>
                    <a:pt x="453" y="352"/>
                    <a:pt x="436" y="301"/>
                  </a:cubicBezTo>
                  <a:cubicBezTo>
                    <a:pt x="404" y="219"/>
                    <a:pt x="430" y="143"/>
                    <a:pt x="392" y="61"/>
                  </a:cubicBezTo>
                  <a:cubicBezTo>
                    <a:pt x="373" y="24"/>
                    <a:pt x="334"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451075" y="3127300"/>
              <a:ext cx="8700" cy="7650"/>
            </a:xfrm>
            <a:custGeom>
              <a:avLst/>
              <a:gdLst/>
              <a:ahLst/>
              <a:cxnLst/>
              <a:rect l="l" t="t" r="r" b="b"/>
              <a:pathLst>
                <a:path w="348" h="306" extrusionOk="0">
                  <a:moveTo>
                    <a:pt x="232" y="0"/>
                  </a:moveTo>
                  <a:cubicBezTo>
                    <a:pt x="142" y="0"/>
                    <a:pt x="36" y="115"/>
                    <a:pt x="19" y="192"/>
                  </a:cubicBezTo>
                  <a:cubicBezTo>
                    <a:pt x="0" y="248"/>
                    <a:pt x="26" y="305"/>
                    <a:pt x="95" y="305"/>
                  </a:cubicBezTo>
                  <a:cubicBezTo>
                    <a:pt x="171" y="299"/>
                    <a:pt x="240" y="255"/>
                    <a:pt x="278" y="192"/>
                  </a:cubicBezTo>
                  <a:cubicBezTo>
                    <a:pt x="284" y="192"/>
                    <a:pt x="284" y="185"/>
                    <a:pt x="284" y="185"/>
                  </a:cubicBezTo>
                  <a:cubicBezTo>
                    <a:pt x="328" y="141"/>
                    <a:pt x="347" y="84"/>
                    <a:pt x="335" y="28"/>
                  </a:cubicBezTo>
                  <a:cubicBezTo>
                    <a:pt x="327" y="8"/>
                    <a:pt x="314" y="1"/>
                    <a:pt x="300" y="1"/>
                  </a:cubicBezTo>
                  <a:cubicBezTo>
                    <a:pt x="291" y="1"/>
                    <a:pt x="281" y="4"/>
                    <a:pt x="272" y="9"/>
                  </a:cubicBezTo>
                  <a:cubicBezTo>
                    <a:pt x="259" y="3"/>
                    <a:pt x="246" y="0"/>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466275" y="3082400"/>
              <a:ext cx="10850" cy="9675"/>
            </a:xfrm>
            <a:custGeom>
              <a:avLst/>
              <a:gdLst/>
              <a:ahLst/>
              <a:cxnLst/>
              <a:rect l="l" t="t" r="r" b="b"/>
              <a:pathLst>
                <a:path w="434" h="387" extrusionOk="0">
                  <a:moveTo>
                    <a:pt x="309" y="1"/>
                  </a:moveTo>
                  <a:cubicBezTo>
                    <a:pt x="281" y="1"/>
                    <a:pt x="250" y="12"/>
                    <a:pt x="219" y="39"/>
                  </a:cubicBezTo>
                  <a:cubicBezTo>
                    <a:pt x="174" y="70"/>
                    <a:pt x="137" y="114"/>
                    <a:pt x="105" y="159"/>
                  </a:cubicBezTo>
                  <a:cubicBezTo>
                    <a:pt x="67" y="203"/>
                    <a:pt x="67" y="266"/>
                    <a:pt x="29" y="316"/>
                  </a:cubicBezTo>
                  <a:cubicBezTo>
                    <a:pt x="1" y="349"/>
                    <a:pt x="22" y="386"/>
                    <a:pt x="54" y="386"/>
                  </a:cubicBezTo>
                  <a:cubicBezTo>
                    <a:pt x="64" y="386"/>
                    <a:pt x="75" y="382"/>
                    <a:pt x="86" y="373"/>
                  </a:cubicBezTo>
                  <a:cubicBezTo>
                    <a:pt x="137" y="329"/>
                    <a:pt x="193" y="335"/>
                    <a:pt x="244" y="297"/>
                  </a:cubicBezTo>
                  <a:cubicBezTo>
                    <a:pt x="288" y="266"/>
                    <a:pt x="332" y="228"/>
                    <a:pt x="364" y="184"/>
                  </a:cubicBezTo>
                  <a:cubicBezTo>
                    <a:pt x="433" y="91"/>
                    <a:pt x="386"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502475" y="3072800"/>
              <a:ext cx="10900" cy="7300"/>
            </a:xfrm>
            <a:custGeom>
              <a:avLst/>
              <a:gdLst/>
              <a:ahLst/>
              <a:cxnLst/>
              <a:rect l="l" t="t" r="r" b="b"/>
              <a:pathLst>
                <a:path w="436" h="292" extrusionOk="0">
                  <a:moveTo>
                    <a:pt x="248" y="1"/>
                  </a:moveTo>
                  <a:cubicBezTo>
                    <a:pt x="208" y="1"/>
                    <a:pt x="164" y="24"/>
                    <a:pt x="139" y="44"/>
                  </a:cubicBezTo>
                  <a:lnTo>
                    <a:pt x="82" y="82"/>
                  </a:lnTo>
                  <a:cubicBezTo>
                    <a:pt x="51" y="107"/>
                    <a:pt x="0" y="164"/>
                    <a:pt x="19" y="208"/>
                  </a:cubicBezTo>
                  <a:cubicBezTo>
                    <a:pt x="26" y="221"/>
                    <a:pt x="32" y="233"/>
                    <a:pt x="38" y="246"/>
                  </a:cubicBezTo>
                  <a:cubicBezTo>
                    <a:pt x="52" y="274"/>
                    <a:pt x="79" y="291"/>
                    <a:pt x="108" y="291"/>
                  </a:cubicBezTo>
                  <a:cubicBezTo>
                    <a:pt x="118" y="291"/>
                    <a:pt x="129" y="289"/>
                    <a:pt x="139" y="284"/>
                  </a:cubicBezTo>
                  <a:lnTo>
                    <a:pt x="183" y="271"/>
                  </a:lnTo>
                  <a:cubicBezTo>
                    <a:pt x="253" y="246"/>
                    <a:pt x="436" y="82"/>
                    <a:pt x="303" y="25"/>
                  </a:cubicBezTo>
                  <a:lnTo>
                    <a:pt x="278" y="6"/>
                  </a:lnTo>
                  <a:cubicBezTo>
                    <a:pt x="269" y="2"/>
                    <a:pt x="258"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474725" y="3053400"/>
              <a:ext cx="7900" cy="7275"/>
            </a:xfrm>
            <a:custGeom>
              <a:avLst/>
              <a:gdLst/>
              <a:ahLst/>
              <a:cxnLst/>
              <a:rect l="l" t="t" r="r" b="b"/>
              <a:pathLst>
                <a:path w="316" h="291" extrusionOk="0">
                  <a:moveTo>
                    <a:pt x="227" y="0"/>
                  </a:moveTo>
                  <a:cubicBezTo>
                    <a:pt x="139" y="7"/>
                    <a:pt x="63" y="63"/>
                    <a:pt x="32" y="145"/>
                  </a:cubicBezTo>
                  <a:cubicBezTo>
                    <a:pt x="0" y="202"/>
                    <a:pt x="7" y="290"/>
                    <a:pt x="89" y="290"/>
                  </a:cubicBezTo>
                  <a:cubicBezTo>
                    <a:pt x="177" y="284"/>
                    <a:pt x="253" y="227"/>
                    <a:pt x="284" y="145"/>
                  </a:cubicBezTo>
                  <a:cubicBezTo>
                    <a:pt x="316" y="89"/>
                    <a:pt x="309"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453750" y="3059950"/>
              <a:ext cx="8500" cy="7025"/>
            </a:xfrm>
            <a:custGeom>
              <a:avLst/>
              <a:gdLst/>
              <a:ahLst/>
              <a:cxnLst/>
              <a:rect l="l" t="t" r="r" b="b"/>
              <a:pathLst>
                <a:path w="340" h="281" extrusionOk="0">
                  <a:moveTo>
                    <a:pt x="270" y="1"/>
                  </a:moveTo>
                  <a:cubicBezTo>
                    <a:pt x="254" y="1"/>
                    <a:pt x="236" y="4"/>
                    <a:pt x="221" y="10"/>
                  </a:cubicBezTo>
                  <a:cubicBezTo>
                    <a:pt x="183" y="22"/>
                    <a:pt x="146" y="47"/>
                    <a:pt x="120" y="79"/>
                  </a:cubicBezTo>
                  <a:cubicBezTo>
                    <a:pt x="83" y="129"/>
                    <a:pt x="1" y="281"/>
                    <a:pt x="127" y="281"/>
                  </a:cubicBezTo>
                  <a:cubicBezTo>
                    <a:pt x="234" y="274"/>
                    <a:pt x="316" y="186"/>
                    <a:pt x="322" y="73"/>
                  </a:cubicBezTo>
                  <a:cubicBezTo>
                    <a:pt x="340" y="19"/>
                    <a:pt x="308"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447600" y="3089150"/>
              <a:ext cx="7975" cy="5900"/>
            </a:xfrm>
            <a:custGeom>
              <a:avLst/>
              <a:gdLst/>
              <a:ahLst/>
              <a:cxnLst/>
              <a:rect l="l" t="t" r="r" b="b"/>
              <a:pathLst>
                <a:path w="319" h="236" extrusionOk="0">
                  <a:moveTo>
                    <a:pt x="140" y="0"/>
                  </a:moveTo>
                  <a:cubicBezTo>
                    <a:pt x="107" y="0"/>
                    <a:pt x="67" y="48"/>
                    <a:pt x="57" y="71"/>
                  </a:cubicBezTo>
                  <a:cubicBezTo>
                    <a:pt x="45" y="103"/>
                    <a:pt x="1" y="191"/>
                    <a:pt x="89" y="229"/>
                  </a:cubicBezTo>
                  <a:cubicBezTo>
                    <a:pt x="100" y="233"/>
                    <a:pt x="111" y="235"/>
                    <a:pt x="121" y="235"/>
                  </a:cubicBezTo>
                  <a:cubicBezTo>
                    <a:pt x="232" y="235"/>
                    <a:pt x="318" y="25"/>
                    <a:pt x="212" y="25"/>
                  </a:cubicBezTo>
                  <a:cubicBezTo>
                    <a:pt x="205" y="25"/>
                    <a:pt x="198" y="26"/>
                    <a:pt x="190" y="27"/>
                  </a:cubicBezTo>
                  <a:cubicBezTo>
                    <a:pt x="184" y="29"/>
                    <a:pt x="179" y="29"/>
                    <a:pt x="176" y="29"/>
                  </a:cubicBezTo>
                  <a:cubicBezTo>
                    <a:pt x="163" y="29"/>
                    <a:pt x="171" y="21"/>
                    <a:pt x="171" y="21"/>
                  </a:cubicBezTo>
                  <a:cubicBezTo>
                    <a:pt x="163" y="6"/>
                    <a:pt x="152"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68350" y="3147525"/>
              <a:ext cx="10450" cy="6025"/>
            </a:xfrm>
            <a:custGeom>
              <a:avLst/>
              <a:gdLst/>
              <a:ahLst/>
              <a:cxnLst/>
              <a:rect l="l" t="t" r="r" b="b"/>
              <a:pathLst>
                <a:path w="418" h="241" extrusionOk="0">
                  <a:moveTo>
                    <a:pt x="266" y="1"/>
                  </a:moveTo>
                  <a:cubicBezTo>
                    <a:pt x="159" y="1"/>
                    <a:pt x="1" y="240"/>
                    <a:pt x="152" y="240"/>
                  </a:cubicBezTo>
                  <a:cubicBezTo>
                    <a:pt x="260" y="240"/>
                    <a:pt x="417"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81600" y="3181100"/>
              <a:ext cx="8175" cy="10275"/>
            </a:xfrm>
            <a:custGeom>
              <a:avLst/>
              <a:gdLst/>
              <a:ahLst/>
              <a:cxnLst/>
              <a:rect l="l" t="t" r="r" b="b"/>
              <a:pathLst>
                <a:path w="327" h="411" extrusionOk="0">
                  <a:moveTo>
                    <a:pt x="126" y="0"/>
                  </a:moveTo>
                  <a:cubicBezTo>
                    <a:pt x="94" y="0"/>
                    <a:pt x="52" y="35"/>
                    <a:pt x="58" y="70"/>
                  </a:cubicBezTo>
                  <a:cubicBezTo>
                    <a:pt x="58" y="96"/>
                    <a:pt x="64" y="127"/>
                    <a:pt x="64" y="159"/>
                  </a:cubicBezTo>
                  <a:cubicBezTo>
                    <a:pt x="64" y="178"/>
                    <a:pt x="58" y="190"/>
                    <a:pt x="58" y="196"/>
                  </a:cubicBezTo>
                  <a:cubicBezTo>
                    <a:pt x="32" y="222"/>
                    <a:pt x="20" y="253"/>
                    <a:pt x="7" y="278"/>
                  </a:cubicBezTo>
                  <a:cubicBezTo>
                    <a:pt x="1" y="316"/>
                    <a:pt x="7" y="348"/>
                    <a:pt x="26" y="379"/>
                  </a:cubicBezTo>
                  <a:cubicBezTo>
                    <a:pt x="43" y="401"/>
                    <a:pt x="65" y="410"/>
                    <a:pt x="88" y="410"/>
                  </a:cubicBezTo>
                  <a:cubicBezTo>
                    <a:pt x="188" y="410"/>
                    <a:pt x="326" y="248"/>
                    <a:pt x="316" y="171"/>
                  </a:cubicBezTo>
                  <a:cubicBezTo>
                    <a:pt x="310" y="58"/>
                    <a:pt x="234" y="26"/>
                    <a:pt x="133" y="1"/>
                  </a:cubicBezTo>
                  <a:cubicBezTo>
                    <a:pt x="131" y="1"/>
                    <a:pt x="128"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50550" y="3169025"/>
              <a:ext cx="9775" cy="10125"/>
            </a:xfrm>
            <a:custGeom>
              <a:avLst/>
              <a:gdLst/>
              <a:ahLst/>
              <a:cxnLst/>
              <a:rect l="l" t="t" r="r" b="b"/>
              <a:pathLst>
                <a:path w="391" h="405" extrusionOk="0">
                  <a:moveTo>
                    <a:pt x="288" y="1"/>
                  </a:moveTo>
                  <a:cubicBezTo>
                    <a:pt x="270" y="1"/>
                    <a:pt x="250" y="6"/>
                    <a:pt x="227" y="17"/>
                  </a:cubicBezTo>
                  <a:cubicBezTo>
                    <a:pt x="126" y="68"/>
                    <a:pt x="0" y="175"/>
                    <a:pt x="19" y="301"/>
                  </a:cubicBezTo>
                  <a:cubicBezTo>
                    <a:pt x="19" y="345"/>
                    <a:pt x="57" y="383"/>
                    <a:pt x="101" y="383"/>
                  </a:cubicBezTo>
                  <a:cubicBezTo>
                    <a:pt x="120" y="383"/>
                    <a:pt x="139" y="389"/>
                    <a:pt x="158" y="402"/>
                  </a:cubicBezTo>
                  <a:cubicBezTo>
                    <a:pt x="164" y="404"/>
                    <a:pt x="170" y="404"/>
                    <a:pt x="177" y="404"/>
                  </a:cubicBezTo>
                  <a:cubicBezTo>
                    <a:pt x="242" y="404"/>
                    <a:pt x="314" y="321"/>
                    <a:pt x="297" y="263"/>
                  </a:cubicBezTo>
                  <a:cubicBezTo>
                    <a:pt x="290" y="257"/>
                    <a:pt x="290" y="251"/>
                    <a:pt x="290" y="244"/>
                  </a:cubicBezTo>
                  <a:cubicBezTo>
                    <a:pt x="296" y="233"/>
                    <a:pt x="306" y="218"/>
                    <a:pt x="313" y="201"/>
                  </a:cubicBezTo>
                  <a:lnTo>
                    <a:pt x="313" y="201"/>
                  </a:lnTo>
                  <a:cubicBezTo>
                    <a:pt x="302" y="230"/>
                    <a:pt x="299" y="240"/>
                    <a:pt x="299" y="240"/>
                  </a:cubicBezTo>
                  <a:cubicBezTo>
                    <a:pt x="300" y="240"/>
                    <a:pt x="320" y="194"/>
                    <a:pt x="328" y="181"/>
                  </a:cubicBezTo>
                  <a:cubicBezTo>
                    <a:pt x="390" y="104"/>
                    <a:pt x="36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78775" y="3154750"/>
              <a:ext cx="11225" cy="11150"/>
            </a:xfrm>
            <a:custGeom>
              <a:avLst/>
              <a:gdLst/>
              <a:ahLst/>
              <a:cxnLst/>
              <a:rect l="l" t="t" r="r" b="b"/>
              <a:pathLst>
                <a:path w="449" h="446" extrusionOk="0">
                  <a:moveTo>
                    <a:pt x="302" y="1"/>
                  </a:moveTo>
                  <a:cubicBezTo>
                    <a:pt x="274" y="1"/>
                    <a:pt x="243" y="7"/>
                    <a:pt x="215" y="21"/>
                  </a:cubicBezTo>
                  <a:cubicBezTo>
                    <a:pt x="95" y="71"/>
                    <a:pt x="13" y="191"/>
                    <a:pt x="7" y="317"/>
                  </a:cubicBezTo>
                  <a:cubicBezTo>
                    <a:pt x="0" y="368"/>
                    <a:pt x="19" y="418"/>
                    <a:pt x="70" y="437"/>
                  </a:cubicBezTo>
                  <a:cubicBezTo>
                    <a:pt x="84" y="443"/>
                    <a:pt x="99" y="445"/>
                    <a:pt x="115" y="445"/>
                  </a:cubicBezTo>
                  <a:cubicBezTo>
                    <a:pt x="185" y="445"/>
                    <a:pt x="267" y="395"/>
                    <a:pt x="303" y="349"/>
                  </a:cubicBezTo>
                  <a:cubicBezTo>
                    <a:pt x="353" y="292"/>
                    <a:pt x="391" y="229"/>
                    <a:pt x="416" y="159"/>
                  </a:cubicBezTo>
                  <a:cubicBezTo>
                    <a:pt x="449" y="53"/>
                    <a:pt x="382"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6700" y="3124250"/>
              <a:ext cx="7575" cy="7375"/>
            </a:xfrm>
            <a:custGeom>
              <a:avLst/>
              <a:gdLst/>
              <a:ahLst/>
              <a:cxnLst/>
              <a:rect l="l" t="t" r="r" b="b"/>
              <a:pathLst>
                <a:path w="303" h="295" extrusionOk="0">
                  <a:moveTo>
                    <a:pt x="204" y="0"/>
                  </a:moveTo>
                  <a:cubicBezTo>
                    <a:pt x="122" y="0"/>
                    <a:pt x="22" y="115"/>
                    <a:pt x="7" y="181"/>
                  </a:cubicBezTo>
                  <a:cubicBezTo>
                    <a:pt x="7" y="181"/>
                    <a:pt x="7" y="187"/>
                    <a:pt x="7" y="187"/>
                  </a:cubicBezTo>
                  <a:cubicBezTo>
                    <a:pt x="0" y="225"/>
                    <a:pt x="7" y="269"/>
                    <a:pt x="44" y="282"/>
                  </a:cubicBezTo>
                  <a:cubicBezTo>
                    <a:pt x="76" y="295"/>
                    <a:pt x="107" y="295"/>
                    <a:pt x="139" y="295"/>
                  </a:cubicBezTo>
                  <a:cubicBezTo>
                    <a:pt x="189" y="295"/>
                    <a:pt x="303" y="187"/>
                    <a:pt x="271" y="137"/>
                  </a:cubicBezTo>
                  <a:cubicBezTo>
                    <a:pt x="290" y="99"/>
                    <a:pt x="290" y="55"/>
                    <a:pt x="259" y="23"/>
                  </a:cubicBezTo>
                  <a:cubicBezTo>
                    <a:pt x="243" y="7"/>
                    <a:pt x="224"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96100" y="3120075"/>
              <a:ext cx="11075" cy="10550"/>
            </a:xfrm>
            <a:custGeom>
              <a:avLst/>
              <a:gdLst/>
              <a:ahLst/>
              <a:cxnLst/>
              <a:rect l="l" t="t" r="r" b="b"/>
              <a:pathLst>
                <a:path w="443" h="422" extrusionOk="0">
                  <a:moveTo>
                    <a:pt x="300" y="1"/>
                  </a:moveTo>
                  <a:cubicBezTo>
                    <a:pt x="264" y="1"/>
                    <a:pt x="227" y="8"/>
                    <a:pt x="190" y="20"/>
                  </a:cubicBezTo>
                  <a:cubicBezTo>
                    <a:pt x="133" y="33"/>
                    <a:pt x="83" y="71"/>
                    <a:pt x="51" y="121"/>
                  </a:cubicBezTo>
                  <a:cubicBezTo>
                    <a:pt x="33" y="146"/>
                    <a:pt x="1" y="222"/>
                    <a:pt x="20" y="266"/>
                  </a:cubicBezTo>
                  <a:cubicBezTo>
                    <a:pt x="1" y="317"/>
                    <a:pt x="26" y="373"/>
                    <a:pt x="77" y="399"/>
                  </a:cubicBezTo>
                  <a:lnTo>
                    <a:pt x="96" y="411"/>
                  </a:lnTo>
                  <a:cubicBezTo>
                    <a:pt x="107" y="418"/>
                    <a:pt x="120" y="421"/>
                    <a:pt x="134" y="421"/>
                  </a:cubicBezTo>
                  <a:cubicBezTo>
                    <a:pt x="183" y="421"/>
                    <a:pt x="244" y="385"/>
                    <a:pt x="278" y="361"/>
                  </a:cubicBezTo>
                  <a:cubicBezTo>
                    <a:pt x="342" y="317"/>
                    <a:pt x="386" y="253"/>
                    <a:pt x="411" y="178"/>
                  </a:cubicBezTo>
                  <a:cubicBezTo>
                    <a:pt x="411" y="171"/>
                    <a:pt x="417" y="165"/>
                    <a:pt x="417" y="153"/>
                  </a:cubicBezTo>
                  <a:cubicBezTo>
                    <a:pt x="442" y="96"/>
                    <a:pt x="417" y="33"/>
                    <a:pt x="360" y="8"/>
                  </a:cubicBezTo>
                  <a:cubicBezTo>
                    <a:pt x="340" y="3"/>
                    <a:pt x="3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200200" y="3154825"/>
              <a:ext cx="8000" cy="5700"/>
            </a:xfrm>
            <a:custGeom>
              <a:avLst/>
              <a:gdLst/>
              <a:ahLst/>
              <a:cxnLst/>
              <a:rect l="l" t="t" r="r" b="b"/>
              <a:pathLst>
                <a:path w="320" h="228" extrusionOk="0">
                  <a:moveTo>
                    <a:pt x="249" y="0"/>
                  </a:moveTo>
                  <a:cubicBezTo>
                    <a:pt x="234" y="0"/>
                    <a:pt x="216" y="6"/>
                    <a:pt x="196" y="18"/>
                  </a:cubicBezTo>
                  <a:lnTo>
                    <a:pt x="178" y="30"/>
                  </a:lnTo>
                  <a:lnTo>
                    <a:pt x="152" y="37"/>
                  </a:lnTo>
                  <a:cubicBezTo>
                    <a:pt x="114" y="49"/>
                    <a:pt x="1" y="156"/>
                    <a:pt x="83" y="188"/>
                  </a:cubicBezTo>
                  <a:cubicBezTo>
                    <a:pt x="89" y="188"/>
                    <a:pt x="102" y="194"/>
                    <a:pt x="102" y="207"/>
                  </a:cubicBezTo>
                  <a:cubicBezTo>
                    <a:pt x="114" y="222"/>
                    <a:pt x="129" y="228"/>
                    <a:pt x="145" y="228"/>
                  </a:cubicBezTo>
                  <a:cubicBezTo>
                    <a:pt x="203" y="228"/>
                    <a:pt x="276" y="147"/>
                    <a:pt x="291" y="112"/>
                  </a:cubicBezTo>
                  <a:cubicBezTo>
                    <a:pt x="320" y="55"/>
                    <a:pt x="297"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219775" y="3172775"/>
              <a:ext cx="9650" cy="9850"/>
            </a:xfrm>
            <a:custGeom>
              <a:avLst/>
              <a:gdLst/>
              <a:ahLst/>
              <a:cxnLst/>
              <a:rect l="l" t="t" r="r" b="b"/>
              <a:pathLst>
                <a:path w="386" h="394" extrusionOk="0">
                  <a:moveTo>
                    <a:pt x="278" y="1"/>
                  </a:moveTo>
                  <a:cubicBezTo>
                    <a:pt x="266" y="1"/>
                    <a:pt x="254" y="2"/>
                    <a:pt x="240" y="6"/>
                  </a:cubicBezTo>
                  <a:cubicBezTo>
                    <a:pt x="139" y="31"/>
                    <a:pt x="0" y="151"/>
                    <a:pt x="19" y="265"/>
                  </a:cubicBezTo>
                  <a:cubicBezTo>
                    <a:pt x="19" y="277"/>
                    <a:pt x="19" y="296"/>
                    <a:pt x="19" y="309"/>
                  </a:cubicBezTo>
                  <a:cubicBezTo>
                    <a:pt x="19" y="367"/>
                    <a:pt x="63" y="394"/>
                    <a:pt x="111" y="394"/>
                  </a:cubicBezTo>
                  <a:cubicBezTo>
                    <a:pt x="120" y="394"/>
                    <a:pt x="129" y="393"/>
                    <a:pt x="139" y="391"/>
                  </a:cubicBezTo>
                  <a:cubicBezTo>
                    <a:pt x="221" y="366"/>
                    <a:pt x="284" y="309"/>
                    <a:pt x="322" y="233"/>
                  </a:cubicBezTo>
                  <a:cubicBezTo>
                    <a:pt x="334" y="214"/>
                    <a:pt x="341" y="195"/>
                    <a:pt x="347" y="176"/>
                  </a:cubicBezTo>
                  <a:cubicBezTo>
                    <a:pt x="386" y="98"/>
                    <a:pt x="366"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205250" y="3205250"/>
              <a:ext cx="8475" cy="6625"/>
            </a:xfrm>
            <a:custGeom>
              <a:avLst/>
              <a:gdLst/>
              <a:ahLst/>
              <a:cxnLst/>
              <a:rect l="l" t="t" r="r" b="b"/>
              <a:pathLst>
                <a:path w="339" h="265" extrusionOk="0">
                  <a:moveTo>
                    <a:pt x="260" y="0"/>
                  </a:moveTo>
                  <a:cubicBezTo>
                    <a:pt x="250" y="0"/>
                    <a:pt x="239" y="2"/>
                    <a:pt x="228" y="6"/>
                  </a:cubicBezTo>
                  <a:lnTo>
                    <a:pt x="190" y="6"/>
                  </a:lnTo>
                  <a:lnTo>
                    <a:pt x="171" y="13"/>
                  </a:lnTo>
                  <a:cubicBezTo>
                    <a:pt x="152" y="13"/>
                    <a:pt x="133" y="19"/>
                    <a:pt x="121" y="31"/>
                  </a:cubicBezTo>
                  <a:cubicBezTo>
                    <a:pt x="83" y="57"/>
                    <a:pt x="51" y="88"/>
                    <a:pt x="32" y="132"/>
                  </a:cubicBezTo>
                  <a:cubicBezTo>
                    <a:pt x="1" y="189"/>
                    <a:pt x="7" y="252"/>
                    <a:pt x="83" y="265"/>
                  </a:cubicBezTo>
                  <a:lnTo>
                    <a:pt x="158" y="265"/>
                  </a:lnTo>
                  <a:cubicBezTo>
                    <a:pt x="240" y="240"/>
                    <a:pt x="304" y="177"/>
                    <a:pt x="322" y="101"/>
                  </a:cubicBezTo>
                  <a:cubicBezTo>
                    <a:pt x="338" y="48"/>
                    <a:pt x="310"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204000" y="3175450"/>
              <a:ext cx="7600" cy="6875"/>
            </a:xfrm>
            <a:custGeom>
              <a:avLst/>
              <a:gdLst/>
              <a:ahLst/>
              <a:cxnLst/>
              <a:rect l="l" t="t" r="r" b="b"/>
              <a:pathLst>
                <a:path w="304" h="275" extrusionOk="0">
                  <a:moveTo>
                    <a:pt x="232" y="1"/>
                  </a:moveTo>
                  <a:cubicBezTo>
                    <a:pt x="222" y="1"/>
                    <a:pt x="212" y="2"/>
                    <a:pt x="202" y="6"/>
                  </a:cubicBezTo>
                  <a:lnTo>
                    <a:pt x="190" y="6"/>
                  </a:lnTo>
                  <a:cubicBezTo>
                    <a:pt x="108" y="31"/>
                    <a:pt x="44" y="95"/>
                    <a:pt x="19" y="177"/>
                  </a:cubicBezTo>
                  <a:cubicBezTo>
                    <a:pt x="1" y="246"/>
                    <a:pt x="44" y="275"/>
                    <a:pt x="98" y="275"/>
                  </a:cubicBezTo>
                  <a:cubicBezTo>
                    <a:pt x="118" y="275"/>
                    <a:pt x="138" y="271"/>
                    <a:pt x="158" y="265"/>
                  </a:cubicBezTo>
                  <a:cubicBezTo>
                    <a:pt x="190" y="259"/>
                    <a:pt x="215" y="240"/>
                    <a:pt x="234" y="214"/>
                  </a:cubicBezTo>
                  <a:lnTo>
                    <a:pt x="234" y="214"/>
                  </a:lnTo>
                  <a:lnTo>
                    <a:pt x="229" y="218"/>
                  </a:lnTo>
                  <a:lnTo>
                    <a:pt x="229" y="218"/>
                  </a:lnTo>
                  <a:cubicBezTo>
                    <a:pt x="273" y="181"/>
                    <a:pt x="298" y="130"/>
                    <a:pt x="303" y="69"/>
                  </a:cubicBezTo>
                  <a:cubicBezTo>
                    <a:pt x="303" y="29"/>
                    <a:pt x="27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225100" y="3142950"/>
              <a:ext cx="7800" cy="6525"/>
            </a:xfrm>
            <a:custGeom>
              <a:avLst/>
              <a:gdLst/>
              <a:ahLst/>
              <a:cxnLst/>
              <a:rect l="l" t="t" r="r" b="b"/>
              <a:pathLst>
                <a:path w="312" h="261" extrusionOk="0">
                  <a:moveTo>
                    <a:pt x="227" y="0"/>
                  </a:moveTo>
                  <a:cubicBezTo>
                    <a:pt x="207" y="0"/>
                    <a:pt x="184" y="8"/>
                    <a:pt x="159" y="26"/>
                  </a:cubicBezTo>
                  <a:cubicBezTo>
                    <a:pt x="115" y="57"/>
                    <a:pt x="83" y="95"/>
                    <a:pt x="52" y="133"/>
                  </a:cubicBezTo>
                  <a:cubicBezTo>
                    <a:pt x="1" y="198"/>
                    <a:pt x="32" y="260"/>
                    <a:pt x="87" y="260"/>
                  </a:cubicBezTo>
                  <a:cubicBezTo>
                    <a:pt x="107" y="260"/>
                    <a:pt x="130" y="252"/>
                    <a:pt x="153" y="234"/>
                  </a:cubicBezTo>
                  <a:cubicBezTo>
                    <a:pt x="191" y="203"/>
                    <a:pt x="229" y="171"/>
                    <a:pt x="260" y="133"/>
                  </a:cubicBezTo>
                  <a:cubicBezTo>
                    <a:pt x="311" y="63"/>
                    <a:pt x="28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568375" y="3212875"/>
              <a:ext cx="8850" cy="7375"/>
            </a:xfrm>
            <a:custGeom>
              <a:avLst/>
              <a:gdLst/>
              <a:ahLst/>
              <a:cxnLst/>
              <a:rect l="l" t="t" r="r" b="b"/>
              <a:pathLst>
                <a:path w="354" h="295" extrusionOk="0">
                  <a:moveTo>
                    <a:pt x="264" y="1"/>
                  </a:moveTo>
                  <a:cubicBezTo>
                    <a:pt x="255" y="1"/>
                    <a:pt x="245" y="2"/>
                    <a:pt x="234" y="4"/>
                  </a:cubicBezTo>
                  <a:cubicBezTo>
                    <a:pt x="127" y="17"/>
                    <a:pt x="1" y="149"/>
                    <a:pt x="51" y="256"/>
                  </a:cubicBezTo>
                  <a:cubicBezTo>
                    <a:pt x="61" y="284"/>
                    <a:pt x="77" y="294"/>
                    <a:pt x="97" y="294"/>
                  </a:cubicBezTo>
                  <a:cubicBezTo>
                    <a:pt x="113" y="294"/>
                    <a:pt x="132" y="287"/>
                    <a:pt x="152" y="275"/>
                  </a:cubicBezTo>
                  <a:cubicBezTo>
                    <a:pt x="209" y="263"/>
                    <a:pt x="266" y="225"/>
                    <a:pt x="303" y="174"/>
                  </a:cubicBezTo>
                  <a:cubicBezTo>
                    <a:pt x="349" y="106"/>
                    <a:pt x="354"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70750" y="3230050"/>
              <a:ext cx="8525" cy="5600"/>
            </a:xfrm>
            <a:custGeom>
              <a:avLst/>
              <a:gdLst/>
              <a:ahLst/>
              <a:cxnLst/>
              <a:rect l="l" t="t" r="r" b="b"/>
              <a:pathLst>
                <a:path w="341" h="224" extrusionOk="0">
                  <a:moveTo>
                    <a:pt x="287" y="1"/>
                  </a:moveTo>
                  <a:cubicBezTo>
                    <a:pt x="263" y="1"/>
                    <a:pt x="236" y="15"/>
                    <a:pt x="221" y="30"/>
                  </a:cubicBezTo>
                  <a:cubicBezTo>
                    <a:pt x="196" y="42"/>
                    <a:pt x="171" y="55"/>
                    <a:pt x="139" y="68"/>
                  </a:cubicBezTo>
                  <a:cubicBezTo>
                    <a:pt x="101" y="80"/>
                    <a:pt x="0" y="175"/>
                    <a:pt x="76" y="213"/>
                  </a:cubicBezTo>
                  <a:cubicBezTo>
                    <a:pt x="93" y="220"/>
                    <a:pt x="111" y="224"/>
                    <a:pt x="129" y="224"/>
                  </a:cubicBezTo>
                  <a:cubicBezTo>
                    <a:pt x="186" y="224"/>
                    <a:pt x="246" y="189"/>
                    <a:pt x="284" y="137"/>
                  </a:cubicBezTo>
                  <a:cubicBezTo>
                    <a:pt x="316" y="105"/>
                    <a:pt x="341" y="68"/>
                    <a:pt x="328" y="30"/>
                  </a:cubicBezTo>
                  <a:cubicBezTo>
                    <a:pt x="320" y="8"/>
                    <a:pt x="30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591725" y="3210650"/>
              <a:ext cx="10375" cy="7550"/>
            </a:xfrm>
            <a:custGeom>
              <a:avLst/>
              <a:gdLst/>
              <a:ahLst/>
              <a:cxnLst/>
              <a:rect l="l" t="t" r="r" b="b"/>
              <a:pathLst>
                <a:path w="415" h="302" extrusionOk="0">
                  <a:moveTo>
                    <a:pt x="247" y="0"/>
                  </a:moveTo>
                  <a:cubicBezTo>
                    <a:pt x="206" y="0"/>
                    <a:pt x="163" y="34"/>
                    <a:pt x="139" y="68"/>
                  </a:cubicBezTo>
                  <a:cubicBezTo>
                    <a:pt x="120" y="87"/>
                    <a:pt x="107" y="112"/>
                    <a:pt x="101" y="137"/>
                  </a:cubicBezTo>
                  <a:lnTo>
                    <a:pt x="88" y="162"/>
                  </a:lnTo>
                  <a:cubicBezTo>
                    <a:pt x="38" y="219"/>
                    <a:pt x="0" y="301"/>
                    <a:pt x="88" y="301"/>
                  </a:cubicBezTo>
                  <a:cubicBezTo>
                    <a:pt x="90" y="301"/>
                    <a:pt x="92" y="301"/>
                    <a:pt x="93" y="301"/>
                  </a:cubicBezTo>
                  <a:cubicBezTo>
                    <a:pt x="196" y="301"/>
                    <a:pt x="414" y="104"/>
                    <a:pt x="284" y="11"/>
                  </a:cubicBezTo>
                  <a:cubicBezTo>
                    <a:pt x="272" y="4"/>
                    <a:pt x="25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579725" y="3199350"/>
              <a:ext cx="6350" cy="7800"/>
            </a:xfrm>
            <a:custGeom>
              <a:avLst/>
              <a:gdLst/>
              <a:ahLst/>
              <a:cxnLst/>
              <a:rect l="l" t="t" r="r" b="b"/>
              <a:pathLst>
                <a:path w="254" h="312" extrusionOk="0">
                  <a:moveTo>
                    <a:pt x="200" y="0"/>
                  </a:moveTo>
                  <a:cubicBezTo>
                    <a:pt x="170" y="0"/>
                    <a:pt x="137" y="15"/>
                    <a:pt x="121" y="28"/>
                  </a:cubicBezTo>
                  <a:cubicBezTo>
                    <a:pt x="77" y="66"/>
                    <a:pt x="45" y="110"/>
                    <a:pt x="20" y="160"/>
                  </a:cubicBezTo>
                  <a:cubicBezTo>
                    <a:pt x="1" y="185"/>
                    <a:pt x="1" y="230"/>
                    <a:pt x="20" y="255"/>
                  </a:cubicBezTo>
                  <a:cubicBezTo>
                    <a:pt x="26" y="267"/>
                    <a:pt x="32" y="280"/>
                    <a:pt x="39" y="286"/>
                  </a:cubicBezTo>
                  <a:cubicBezTo>
                    <a:pt x="50" y="305"/>
                    <a:pt x="65" y="312"/>
                    <a:pt x="82" y="312"/>
                  </a:cubicBezTo>
                  <a:cubicBezTo>
                    <a:pt x="125" y="312"/>
                    <a:pt x="177" y="267"/>
                    <a:pt x="190" y="236"/>
                  </a:cubicBezTo>
                  <a:cubicBezTo>
                    <a:pt x="203" y="198"/>
                    <a:pt x="222" y="167"/>
                    <a:pt x="234" y="129"/>
                  </a:cubicBezTo>
                  <a:cubicBezTo>
                    <a:pt x="234" y="116"/>
                    <a:pt x="241" y="110"/>
                    <a:pt x="234" y="110"/>
                  </a:cubicBezTo>
                  <a:cubicBezTo>
                    <a:pt x="234" y="103"/>
                    <a:pt x="234" y="103"/>
                    <a:pt x="241" y="97"/>
                  </a:cubicBezTo>
                  <a:cubicBezTo>
                    <a:pt x="253" y="78"/>
                    <a:pt x="253" y="47"/>
                    <a:pt x="241" y="22"/>
                  </a:cubicBezTo>
                  <a:lnTo>
                    <a:pt x="241" y="15"/>
                  </a:lnTo>
                  <a:cubicBezTo>
                    <a:pt x="230" y="4"/>
                    <a:pt x="215"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581000" y="2990475"/>
              <a:ext cx="10425" cy="6175"/>
            </a:xfrm>
            <a:custGeom>
              <a:avLst/>
              <a:gdLst/>
              <a:ahLst/>
              <a:cxnLst/>
              <a:rect l="l" t="t" r="r" b="b"/>
              <a:pathLst>
                <a:path w="417" h="247" extrusionOk="0">
                  <a:moveTo>
                    <a:pt x="272" y="1"/>
                  </a:moveTo>
                  <a:cubicBezTo>
                    <a:pt x="158" y="1"/>
                    <a:pt x="0" y="247"/>
                    <a:pt x="152" y="247"/>
                  </a:cubicBezTo>
                  <a:cubicBezTo>
                    <a:pt x="259" y="247"/>
                    <a:pt x="417"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321475" y="3095500"/>
              <a:ext cx="10175" cy="7800"/>
            </a:xfrm>
            <a:custGeom>
              <a:avLst/>
              <a:gdLst/>
              <a:ahLst/>
              <a:cxnLst/>
              <a:rect l="l" t="t" r="r" b="b"/>
              <a:pathLst>
                <a:path w="407" h="312" extrusionOk="0">
                  <a:moveTo>
                    <a:pt x="286" y="0"/>
                  </a:moveTo>
                  <a:cubicBezTo>
                    <a:pt x="254" y="0"/>
                    <a:pt x="217" y="12"/>
                    <a:pt x="183" y="38"/>
                  </a:cubicBezTo>
                  <a:lnTo>
                    <a:pt x="151" y="76"/>
                  </a:lnTo>
                  <a:cubicBezTo>
                    <a:pt x="95" y="108"/>
                    <a:pt x="0" y="208"/>
                    <a:pt x="88" y="246"/>
                  </a:cubicBezTo>
                  <a:lnTo>
                    <a:pt x="76" y="259"/>
                  </a:lnTo>
                  <a:cubicBezTo>
                    <a:pt x="93" y="297"/>
                    <a:pt x="120" y="312"/>
                    <a:pt x="150" y="312"/>
                  </a:cubicBezTo>
                  <a:cubicBezTo>
                    <a:pt x="230" y="312"/>
                    <a:pt x="337" y="207"/>
                    <a:pt x="360" y="152"/>
                  </a:cubicBezTo>
                  <a:cubicBezTo>
                    <a:pt x="407" y="57"/>
                    <a:pt x="357"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343225" y="3082525"/>
              <a:ext cx="10900" cy="10150"/>
            </a:xfrm>
            <a:custGeom>
              <a:avLst/>
              <a:gdLst/>
              <a:ahLst/>
              <a:cxnLst/>
              <a:rect l="l" t="t" r="r" b="b"/>
              <a:pathLst>
                <a:path w="436" h="406" extrusionOk="0">
                  <a:moveTo>
                    <a:pt x="339" y="0"/>
                  </a:moveTo>
                  <a:cubicBezTo>
                    <a:pt x="269" y="0"/>
                    <a:pt x="172" y="59"/>
                    <a:pt x="139" y="97"/>
                  </a:cubicBezTo>
                  <a:cubicBezTo>
                    <a:pt x="89" y="147"/>
                    <a:pt x="0" y="299"/>
                    <a:pt x="89" y="362"/>
                  </a:cubicBezTo>
                  <a:cubicBezTo>
                    <a:pt x="99" y="393"/>
                    <a:pt x="121" y="406"/>
                    <a:pt x="149" y="406"/>
                  </a:cubicBezTo>
                  <a:cubicBezTo>
                    <a:pt x="227" y="406"/>
                    <a:pt x="349" y="310"/>
                    <a:pt x="373" y="273"/>
                  </a:cubicBezTo>
                  <a:cubicBezTo>
                    <a:pt x="417" y="217"/>
                    <a:pt x="436" y="135"/>
                    <a:pt x="417" y="59"/>
                  </a:cubicBezTo>
                  <a:cubicBezTo>
                    <a:pt x="406" y="16"/>
                    <a:pt x="37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2320050" y="3073000"/>
              <a:ext cx="11225" cy="8225"/>
            </a:xfrm>
            <a:custGeom>
              <a:avLst/>
              <a:gdLst/>
              <a:ahLst/>
              <a:cxnLst/>
              <a:rect l="l" t="t" r="r" b="b"/>
              <a:pathLst>
                <a:path w="449" h="329" extrusionOk="0">
                  <a:moveTo>
                    <a:pt x="303" y="0"/>
                  </a:moveTo>
                  <a:cubicBezTo>
                    <a:pt x="267" y="0"/>
                    <a:pt x="230" y="8"/>
                    <a:pt x="196" y="24"/>
                  </a:cubicBezTo>
                  <a:cubicBezTo>
                    <a:pt x="139" y="61"/>
                    <a:pt x="0" y="175"/>
                    <a:pt x="57" y="263"/>
                  </a:cubicBezTo>
                  <a:cubicBezTo>
                    <a:pt x="63" y="276"/>
                    <a:pt x="76" y="295"/>
                    <a:pt x="95" y="301"/>
                  </a:cubicBezTo>
                  <a:cubicBezTo>
                    <a:pt x="101" y="307"/>
                    <a:pt x="114" y="314"/>
                    <a:pt x="120" y="320"/>
                  </a:cubicBezTo>
                  <a:cubicBezTo>
                    <a:pt x="142" y="325"/>
                    <a:pt x="165" y="329"/>
                    <a:pt x="187" y="329"/>
                  </a:cubicBezTo>
                  <a:cubicBezTo>
                    <a:pt x="196" y="329"/>
                    <a:pt x="205" y="328"/>
                    <a:pt x="215" y="326"/>
                  </a:cubicBezTo>
                  <a:cubicBezTo>
                    <a:pt x="240" y="320"/>
                    <a:pt x="265" y="314"/>
                    <a:pt x="284" y="307"/>
                  </a:cubicBezTo>
                  <a:cubicBezTo>
                    <a:pt x="284" y="307"/>
                    <a:pt x="367" y="264"/>
                    <a:pt x="362" y="264"/>
                  </a:cubicBezTo>
                  <a:cubicBezTo>
                    <a:pt x="361" y="264"/>
                    <a:pt x="357" y="265"/>
                    <a:pt x="347" y="270"/>
                  </a:cubicBezTo>
                  <a:cubicBezTo>
                    <a:pt x="385" y="251"/>
                    <a:pt x="410" y="213"/>
                    <a:pt x="417" y="175"/>
                  </a:cubicBezTo>
                  <a:cubicBezTo>
                    <a:pt x="423" y="118"/>
                    <a:pt x="448" y="36"/>
                    <a:pt x="372" y="11"/>
                  </a:cubicBezTo>
                  <a:cubicBezTo>
                    <a:pt x="350" y="4"/>
                    <a:pt x="327"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2339750" y="3107175"/>
              <a:ext cx="9800" cy="9150"/>
            </a:xfrm>
            <a:custGeom>
              <a:avLst/>
              <a:gdLst/>
              <a:ahLst/>
              <a:cxnLst/>
              <a:rect l="l" t="t" r="r" b="b"/>
              <a:pathLst>
                <a:path w="392" h="366" extrusionOk="0">
                  <a:moveTo>
                    <a:pt x="284" y="0"/>
                  </a:moveTo>
                  <a:cubicBezTo>
                    <a:pt x="177" y="13"/>
                    <a:pt x="83" y="82"/>
                    <a:pt x="38" y="177"/>
                  </a:cubicBezTo>
                  <a:cubicBezTo>
                    <a:pt x="1" y="252"/>
                    <a:pt x="7" y="366"/>
                    <a:pt x="108" y="366"/>
                  </a:cubicBezTo>
                  <a:cubicBezTo>
                    <a:pt x="215" y="353"/>
                    <a:pt x="310" y="284"/>
                    <a:pt x="354" y="183"/>
                  </a:cubicBezTo>
                  <a:cubicBezTo>
                    <a:pt x="392" y="114"/>
                    <a:pt x="38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2309000" y="3104550"/>
              <a:ext cx="8075" cy="9675"/>
            </a:xfrm>
            <a:custGeom>
              <a:avLst/>
              <a:gdLst/>
              <a:ahLst/>
              <a:cxnLst/>
              <a:rect l="l" t="t" r="r" b="b"/>
              <a:pathLst>
                <a:path w="323" h="387" extrusionOk="0">
                  <a:moveTo>
                    <a:pt x="247" y="0"/>
                  </a:moveTo>
                  <a:cubicBezTo>
                    <a:pt x="212" y="0"/>
                    <a:pt x="173" y="18"/>
                    <a:pt x="152" y="36"/>
                  </a:cubicBezTo>
                  <a:cubicBezTo>
                    <a:pt x="70" y="92"/>
                    <a:pt x="13" y="181"/>
                    <a:pt x="7" y="282"/>
                  </a:cubicBezTo>
                  <a:cubicBezTo>
                    <a:pt x="1" y="313"/>
                    <a:pt x="20" y="345"/>
                    <a:pt x="51" y="357"/>
                  </a:cubicBezTo>
                  <a:cubicBezTo>
                    <a:pt x="58" y="360"/>
                    <a:pt x="62" y="362"/>
                    <a:pt x="65" y="362"/>
                  </a:cubicBezTo>
                  <a:cubicBezTo>
                    <a:pt x="66" y="362"/>
                    <a:pt x="66" y="362"/>
                    <a:pt x="66" y="361"/>
                  </a:cubicBezTo>
                  <a:lnTo>
                    <a:pt x="66" y="361"/>
                  </a:lnTo>
                  <a:cubicBezTo>
                    <a:pt x="78" y="379"/>
                    <a:pt x="95" y="387"/>
                    <a:pt x="113" y="387"/>
                  </a:cubicBezTo>
                  <a:cubicBezTo>
                    <a:pt x="164" y="387"/>
                    <a:pt x="227" y="329"/>
                    <a:pt x="240" y="288"/>
                  </a:cubicBezTo>
                  <a:cubicBezTo>
                    <a:pt x="253" y="250"/>
                    <a:pt x="297" y="219"/>
                    <a:pt x="310" y="174"/>
                  </a:cubicBezTo>
                  <a:cubicBezTo>
                    <a:pt x="322" y="130"/>
                    <a:pt x="322" y="86"/>
                    <a:pt x="310" y="42"/>
                  </a:cubicBezTo>
                  <a:cubicBezTo>
                    <a:pt x="299" y="11"/>
                    <a:pt x="274"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412925" y="2963600"/>
              <a:ext cx="9475" cy="9250"/>
            </a:xfrm>
            <a:custGeom>
              <a:avLst/>
              <a:gdLst/>
              <a:ahLst/>
              <a:cxnLst/>
              <a:rect l="l" t="t" r="r" b="b"/>
              <a:pathLst>
                <a:path w="379" h="370" extrusionOk="0">
                  <a:moveTo>
                    <a:pt x="257" y="0"/>
                  </a:moveTo>
                  <a:cubicBezTo>
                    <a:pt x="144" y="0"/>
                    <a:pt x="34" y="136"/>
                    <a:pt x="13" y="237"/>
                  </a:cubicBezTo>
                  <a:cubicBezTo>
                    <a:pt x="1" y="292"/>
                    <a:pt x="18" y="370"/>
                    <a:pt x="87" y="370"/>
                  </a:cubicBezTo>
                  <a:cubicBezTo>
                    <a:pt x="89" y="370"/>
                    <a:pt x="92" y="370"/>
                    <a:pt x="95" y="370"/>
                  </a:cubicBezTo>
                  <a:cubicBezTo>
                    <a:pt x="120" y="370"/>
                    <a:pt x="145" y="363"/>
                    <a:pt x="170" y="357"/>
                  </a:cubicBezTo>
                  <a:cubicBezTo>
                    <a:pt x="259" y="344"/>
                    <a:pt x="372" y="224"/>
                    <a:pt x="353" y="130"/>
                  </a:cubicBezTo>
                  <a:cubicBezTo>
                    <a:pt x="378" y="86"/>
                    <a:pt x="366" y="35"/>
                    <a:pt x="322" y="16"/>
                  </a:cubicBezTo>
                  <a:cubicBezTo>
                    <a:pt x="301" y="5"/>
                    <a:pt x="279"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426475" y="2978650"/>
              <a:ext cx="9000" cy="5250"/>
            </a:xfrm>
            <a:custGeom>
              <a:avLst/>
              <a:gdLst/>
              <a:ahLst/>
              <a:cxnLst/>
              <a:rect l="l" t="t" r="r" b="b"/>
              <a:pathLst>
                <a:path w="360" h="210" extrusionOk="0">
                  <a:moveTo>
                    <a:pt x="234" y="1"/>
                  </a:moveTo>
                  <a:cubicBezTo>
                    <a:pt x="139" y="1"/>
                    <a:pt x="0" y="209"/>
                    <a:pt x="133" y="209"/>
                  </a:cubicBezTo>
                  <a:cubicBezTo>
                    <a:pt x="228" y="209"/>
                    <a:pt x="360"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436100" y="2965725"/>
              <a:ext cx="11050" cy="6325"/>
            </a:xfrm>
            <a:custGeom>
              <a:avLst/>
              <a:gdLst/>
              <a:ahLst/>
              <a:cxnLst/>
              <a:rect l="l" t="t" r="r" b="b"/>
              <a:pathLst>
                <a:path w="442" h="253" extrusionOk="0">
                  <a:moveTo>
                    <a:pt x="284" y="1"/>
                  </a:moveTo>
                  <a:cubicBezTo>
                    <a:pt x="170" y="1"/>
                    <a:pt x="0" y="253"/>
                    <a:pt x="158" y="253"/>
                  </a:cubicBezTo>
                  <a:cubicBezTo>
                    <a:pt x="278" y="253"/>
                    <a:pt x="442"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397550" y="2845825"/>
              <a:ext cx="6850" cy="7450"/>
            </a:xfrm>
            <a:custGeom>
              <a:avLst/>
              <a:gdLst/>
              <a:ahLst/>
              <a:cxnLst/>
              <a:rect l="l" t="t" r="r" b="b"/>
              <a:pathLst>
                <a:path w="274" h="298" extrusionOk="0">
                  <a:moveTo>
                    <a:pt x="216" y="0"/>
                  </a:moveTo>
                  <a:cubicBezTo>
                    <a:pt x="138" y="0"/>
                    <a:pt x="1" y="90"/>
                    <a:pt x="10" y="186"/>
                  </a:cubicBezTo>
                  <a:lnTo>
                    <a:pt x="16" y="230"/>
                  </a:lnTo>
                  <a:cubicBezTo>
                    <a:pt x="20" y="276"/>
                    <a:pt x="49" y="297"/>
                    <a:pt x="84" y="297"/>
                  </a:cubicBezTo>
                  <a:cubicBezTo>
                    <a:pt x="103" y="297"/>
                    <a:pt x="123" y="292"/>
                    <a:pt x="142" y="281"/>
                  </a:cubicBezTo>
                  <a:cubicBezTo>
                    <a:pt x="211" y="249"/>
                    <a:pt x="256" y="186"/>
                    <a:pt x="268" y="111"/>
                  </a:cubicBezTo>
                  <a:cubicBezTo>
                    <a:pt x="268" y="92"/>
                    <a:pt x="268" y="79"/>
                    <a:pt x="268" y="60"/>
                  </a:cubicBezTo>
                  <a:cubicBezTo>
                    <a:pt x="274" y="18"/>
                    <a:pt x="251"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421575" y="2844025"/>
              <a:ext cx="7750" cy="7925"/>
            </a:xfrm>
            <a:custGeom>
              <a:avLst/>
              <a:gdLst/>
              <a:ahLst/>
              <a:cxnLst/>
              <a:rect l="l" t="t" r="r" b="b"/>
              <a:pathLst>
                <a:path w="310" h="317" extrusionOk="0">
                  <a:moveTo>
                    <a:pt x="228" y="1"/>
                  </a:moveTo>
                  <a:cubicBezTo>
                    <a:pt x="130" y="1"/>
                    <a:pt x="25" y="100"/>
                    <a:pt x="14" y="189"/>
                  </a:cubicBezTo>
                  <a:cubicBezTo>
                    <a:pt x="1" y="221"/>
                    <a:pt x="14" y="252"/>
                    <a:pt x="39" y="277"/>
                  </a:cubicBezTo>
                  <a:cubicBezTo>
                    <a:pt x="51" y="305"/>
                    <a:pt x="71" y="317"/>
                    <a:pt x="95" y="317"/>
                  </a:cubicBezTo>
                  <a:cubicBezTo>
                    <a:pt x="174" y="317"/>
                    <a:pt x="294" y="196"/>
                    <a:pt x="304" y="139"/>
                  </a:cubicBezTo>
                  <a:cubicBezTo>
                    <a:pt x="304" y="120"/>
                    <a:pt x="310" y="101"/>
                    <a:pt x="310" y="75"/>
                  </a:cubicBezTo>
                  <a:cubicBezTo>
                    <a:pt x="310" y="44"/>
                    <a:pt x="291" y="19"/>
                    <a:pt x="266" y="6"/>
                  </a:cubicBezTo>
                  <a:cubicBezTo>
                    <a:pt x="253" y="2"/>
                    <a:pt x="241"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169950" y="3037900"/>
              <a:ext cx="9800" cy="8000"/>
            </a:xfrm>
            <a:custGeom>
              <a:avLst/>
              <a:gdLst/>
              <a:ahLst/>
              <a:cxnLst/>
              <a:rect l="l" t="t" r="r" b="b"/>
              <a:pathLst>
                <a:path w="392" h="320" extrusionOk="0">
                  <a:moveTo>
                    <a:pt x="213" y="0"/>
                  </a:moveTo>
                  <a:cubicBezTo>
                    <a:pt x="173" y="0"/>
                    <a:pt x="134" y="16"/>
                    <a:pt x="107" y="46"/>
                  </a:cubicBezTo>
                  <a:cubicBezTo>
                    <a:pt x="50" y="135"/>
                    <a:pt x="0" y="210"/>
                    <a:pt x="88" y="299"/>
                  </a:cubicBezTo>
                  <a:cubicBezTo>
                    <a:pt x="103" y="313"/>
                    <a:pt x="127" y="320"/>
                    <a:pt x="152" y="320"/>
                  </a:cubicBezTo>
                  <a:cubicBezTo>
                    <a:pt x="160" y="320"/>
                    <a:pt x="169" y="319"/>
                    <a:pt x="177" y="318"/>
                  </a:cubicBezTo>
                  <a:lnTo>
                    <a:pt x="233" y="299"/>
                  </a:lnTo>
                  <a:cubicBezTo>
                    <a:pt x="290" y="286"/>
                    <a:pt x="391" y="198"/>
                    <a:pt x="360" y="128"/>
                  </a:cubicBezTo>
                  <a:cubicBezTo>
                    <a:pt x="334" y="72"/>
                    <a:pt x="328" y="34"/>
                    <a:pt x="265" y="9"/>
                  </a:cubicBezTo>
                  <a:cubicBezTo>
                    <a:pt x="248" y="3"/>
                    <a:pt x="230"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297650" y="3211000"/>
              <a:ext cx="10125" cy="6925"/>
            </a:xfrm>
            <a:custGeom>
              <a:avLst/>
              <a:gdLst/>
              <a:ahLst/>
              <a:cxnLst/>
              <a:rect l="l" t="t" r="r" b="b"/>
              <a:pathLst>
                <a:path w="405" h="277" extrusionOk="0">
                  <a:moveTo>
                    <a:pt x="242" y="0"/>
                  </a:moveTo>
                  <a:cubicBezTo>
                    <a:pt x="212" y="0"/>
                    <a:pt x="181" y="10"/>
                    <a:pt x="152" y="29"/>
                  </a:cubicBezTo>
                  <a:cubicBezTo>
                    <a:pt x="64" y="73"/>
                    <a:pt x="1" y="174"/>
                    <a:pt x="32" y="249"/>
                  </a:cubicBezTo>
                  <a:cubicBezTo>
                    <a:pt x="45" y="268"/>
                    <a:pt x="61" y="276"/>
                    <a:pt x="77" y="276"/>
                  </a:cubicBezTo>
                  <a:cubicBezTo>
                    <a:pt x="94" y="276"/>
                    <a:pt x="111" y="268"/>
                    <a:pt x="127" y="256"/>
                  </a:cubicBezTo>
                  <a:cubicBezTo>
                    <a:pt x="203" y="237"/>
                    <a:pt x="266" y="211"/>
                    <a:pt x="329" y="167"/>
                  </a:cubicBezTo>
                  <a:cubicBezTo>
                    <a:pt x="354" y="155"/>
                    <a:pt x="404" y="104"/>
                    <a:pt x="373" y="73"/>
                  </a:cubicBezTo>
                  <a:cubicBezTo>
                    <a:pt x="341" y="25"/>
                    <a:pt x="293"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2527375" y="3257975"/>
              <a:ext cx="7925" cy="8000"/>
            </a:xfrm>
            <a:custGeom>
              <a:avLst/>
              <a:gdLst/>
              <a:ahLst/>
              <a:cxnLst/>
              <a:rect l="l" t="t" r="r" b="b"/>
              <a:pathLst>
                <a:path w="317" h="320" extrusionOk="0">
                  <a:moveTo>
                    <a:pt x="235" y="0"/>
                  </a:moveTo>
                  <a:cubicBezTo>
                    <a:pt x="225" y="0"/>
                    <a:pt x="214" y="1"/>
                    <a:pt x="203" y="4"/>
                  </a:cubicBezTo>
                  <a:cubicBezTo>
                    <a:pt x="133" y="23"/>
                    <a:pt x="70" y="79"/>
                    <a:pt x="39" y="149"/>
                  </a:cubicBezTo>
                  <a:cubicBezTo>
                    <a:pt x="20" y="187"/>
                    <a:pt x="1" y="275"/>
                    <a:pt x="64" y="288"/>
                  </a:cubicBezTo>
                  <a:cubicBezTo>
                    <a:pt x="64" y="281"/>
                    <a:pt x="66" y="278"/>
                    <a:pt x="68" y="278"/>
                  </a:cubicBezTo>
                  <a:cubicBezTo>
                    <a:pt x="70" y="278"/>
                    <a:pt x="73" y="281"/>
                    <a:pt x="77" y="288"/>
                  </a:cubicBezTo>
                  <a:cubicBezTo>
                    <a:pt x="89" y="310"/>
                    <a:pt x="105" y="319"/>
                    <a:pt x="124" y="319"/>
                  </a:cubicBezTo>
                  <a:cubicBezTo>
                    <a:pt x="171" y="319"/>
                    <a:pt x="230" y="257"/>
                    <a:pt x="253" y="212"/>
                  </a:cubicBezTo>
                  <a:cubicBezTo>
                    <a:pt x="291" y="174"/>
                    <a:pt x="310" y="130"/>
                    <a:pt x="316" y="73"/>
                  </a:cubicBezTo>
                  <a:cubicBezTo>
                    <a:pt x="316" y="22"/>
                    <a:pt x="27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509400" y="3243425"/>
              <a:ext cx="8075" cy="6750"/>
            </a:xfrm>
            <a:custGeom>
              <a:avLst/>
              <a:gdLst/>
              <a:ahLst/>
              <a:cxnLst/>
              <a:rect l="l" t="t" r="r" b="b"/>
              <a:pathLst>
                <a:path w="323" h="270" extrusionOk="0">
                  <a:moveTo>
                    <a:pt x="221" y="1"/>
                  </a:moveTo>
                  <a:cubicBezTo>
                    <a:pt x="213" y="1"/>
                    <a:pt x="205" y="2"/>
                    <a:pt x="196" y="6"/>
                  </a:cubicBezTo>
                  <a:cubicBezTo>
                    <a:pt x="133" y="24"/>
                    <a:pt x="77" y="62"/>
                    <a:pt x="39" y="113"/>
                  </a:cubicBezTo>
                  <a:cubicBezTo>
                    <a:pt x="14" y="144"/>
                    <a:pt x="1" y="188"/>
                    <a:pt x="14" y="226"/>
                  </a:cubicBezTo>
                  <a:lnTo>
                    <a:pt x="14" y="233"/>
                  </a:lnTo>
                  <a:cubicBezTo>
                    <a:pt x="25" y="259"/>
                    <a:pt x="50" y="270"/>
                    <a:pt x="77" y="270"/>
                  </a:cubicBezTo>
                  <a:cubicBezTo>
                    <a:pt x="94" y="270"/>
                    <a:pt x="112" y="265"/>
                    <a:pt x="127" y="258"/>
                  </a:cubicBezTo>
                  <a:cubicBezTo>
                    <a:pt x="140" y="258"/>
                    <a:pt x="152" y="252"/>
                    <a:pt x="159" y="245"/>
                  </a:cubicBezTo>
                  <a:cubicBezTo>
                    <a:pt x="209" y="226"/>
                    <a:pt x="253" y="182"/>
                    <a:pt x="266" y="132"/>
                  </a:cubicBezTo>
                  <a:cubicBezTo>
                    <a:pt x="285" y="119"/>
                    <a:pt x="323" y="81"/>
                    <a:pt x="304" y="56"/>
                  </a:cubicBezTo>
                  <a:cubicBezTo>
                    <a:pt x="299" y="47"/>
                    <a:pt x="276" y="22"/>
                    <a:pt x="271" y="22"/>
                  </a:cubicBezTo>
                  <a:cubicBezTo>
                    <a:pt x="270" y="22"/>
                    <a:pt x="271" y="25"/>
                    <a:pt x="275" y="32"/>
                  </a:cubicBezTo>
                  <a:lnTo>
                    <a:pt x="275" y="32"/>
                  </a:lnTo>
                  <a:cubicBezTo>
                    <a:pt x="261" y="12"/>
                    <a:pt x="242"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2443025" y="3212025"/>
              <a:ext cx="500" cy="650"/>
            </a:xfrm>
            <a:custGeom>
              <a:avLst/>
              <a:gdLst/>
              <a:ahLst/>
              <a:cxnLst/>
              <a:rect l="l" t="t" r="r" b="b"/>
              <a:pathLst>
                <a:path w="20" h="26" extrusionOk="0">
                  <a:moveTo>
                    <a:pt x="20" y="0"/>
                  </a:moveTo>
                  <a:lnTo>
                    <a:pt x="7" y="13"/>
                  </a:lnTo>
                  <a:cubicBezTo>
                    <a:pt x="7" y="19"/>
                    <a:pt x="1" y="19"/>
                    <a:pt x="1" y="25"/>
                  </a:cubicBezTo>
                  <a:cubicBezTo>
                    <a:pt x="7" y="19"/>
                    <a:pt x="13" y="6"/>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434525" y="3205500"/>
              <a:ext cx="10925" cy="10775"/>
            </a:xfrm>
            <a:custGeom>
              <a:avLst/>
              <a:gdLst/>
              <a:ahLst/>
              <a:cxnLst/>
              <a:rect l="l" t="t" r="r" b="b"/>
              <a:pathLst>
                <a:path w="437" h="431" extrusionOk="0">
                  <a:moveTo>
                    <a:pt x="302" y="0"/>
                  </a:moveTo>
                  <a:cubicBezTo>
                    <a:pt x="288" y="0"/>
                    <a:pt x="273" y="3"/>
                    <a:pt x="259" y="9"/>
                  </a:cubicBezTo>
                  <a:cubicBezTo>
                    <a:pt x="139" y="40"/>
                    <a:pt x="51" y="135"/>
                    <a:pt x="13" y="255"/>
                  </a:cubicBezTo>
                  <a:cubicBezTo>
                    <a:pt x="0" y="299"/>
                    <a:pt x="6" y="343"/>
                    <a:pt x="38" y="381"/>
                  </a:cubicBezTo>
                  <a:cubicBezTo>
                    <a:pt x="51" y="394"/>
                    <a:pt x="63" y="400"/>
                    <a:pt x="82" y="406"/>
                  </a:cubicBezTo>
                  <a:cubicBezTo>
                    <a:pt x="99" y="423"/>
                    <a:pt x="119" y="430"/>
                    <a:pt x="140" y="430"/>
                  </a:cubicBezTo>
                  <a:cubicBezTo>
                    <a:pt x="207" y="430"/>
                    <a:pt x="286" y="359"/>
                    <a:pt x="325" y="302"/>
                  </a:cubicBezTo>
                  <a:lnTo>
                    <a:pt x="325" y="302"/>
                  </a:lnTo>
                  <a:cubicBezTo>
                    <a:pt x="322" y="305"/>
                    <a:pt x="319" y="309"/>
                    <a:pt x="315" y="312"/>
                  </a:cubicBezTo>
                  <a:cubicBezTo>
                    <a:pt x="320" y="307"/>
                    <a:pt x="323" y="303"/>
                    <a:pt x="327" y="299"/>
                  </a:cubicBezTo>
                  <a:lnTo>
                    <a:pt x="327" y="299"/>
                  </a:lnTo>
                  <a:cubicBezTo>
                    <a:pt x="326" y="300"/>
                    <a:pt x="325" y="301"/>
                    <a:pt x="325" y="302"/>
                  </a:cubicBezTo>
                  <a:lnTo>
                    <a:pt x="325" y="302"/>
                  </a:lnTo>
                  <a:cubicBezTo>
                    <a:pt x="326" y="300"/>
                    <a:pt x="328" y="297"/>
                    <a:pt x="330" y="295"/>
                  </a:cubicBezTo>
                  <a:lnTo>
                    <a:pt x="330" y="295"/>
                  </a:lnTo>
                  <a:cubicBezTo>
                    <a:pt x="329" y="296"/>
                    <a:pt x="328" y="297"/>
                    <a:pt x="327" y="299"/>
                  </a:cubicBezTo>
                  <a:lnTo>
                    <a:pt x="327" y="299"/>
                  </a:lnTo>
                  <a:cubicBezTo>
                    <a:pt x="330" y="294"/>
                    <a:pt x="332" y="290"/>
                    <a:pt x="334" y="286"/>
                  </a:cubicBezTo>
                  <a:lnTo>
                    <a:pt x="334" y="286"/>
                  </a:lnTo>
                  <a:cubicBezTo>
                    <a:pt x="333" y="290"/>
                    <a:pt x="331" y="292"/>
                    <a:pt x="330" y="295"/>
                  </a:cubicBezTo>
                  <a:lnTo>
                    <a:pt x="330" y="295"/>
                  </a:lnTo>
                  <a:cubicBezTo>
                    <a:pt x="335" y="288"/>
                    <a:pt x="340" y="281"/>
                    <a:pt x="347" y="274"/>
                  </a:cubicBezTo>
                  <a:cubicBezTo>
                    <a:pt x="355" y="262"/>
                    <a:pt x="358" y="257"/>
                    <a:pt x="357" y="257"/>
                  </a:cubicBezTo>
                  <a:lnTo>
                    <a:pt x="357" y="257"/>
                  </a:lnTo>
                  <a:cubicBezTo>
                    <a:pt x="357" y="257"/>
                    <a:pt x="356" y="259"/>
                    <a:pt x="353" y="261"/>
                  </a:cubicBezTo>
                  <a:cubicBezTo>
                    <a:pt x="379" y="230"/>
                    <a:pt x="397" y="198"/>
                    <a:pt x="410" y="160"/>
                  </a:cubicBezTo>
                  <a:cubicBezTo>
                    <a:pt x="437" y="80"/>
                    <a:pt x="378"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415275" y="3192850"/>
              <a:ext cx="7600" cy="7025"/>
            </a:xfrm>
            <a:custGeom>
              <a:avLst/>
              <a:gdLst/>
              <a:ahLst/>
              <a:cxnLst/>
              <a:rect l="l" t="t" r="r" b="b"/>
              <a:pathLst>
                <a:path w="304" h="281" extrusionOk="0">
                  <a:moveTo>
                    <a:pt x="214" y="0"/>
                  </a:moveTo>
                  <a:cubicBezTo>
                    <a:pt x="132" y="0"/>
                    <a:pt x="36" y="121"/>
                    <a:pt x="20" y="181"/>
                  </a:cubicBezTo>
                  <a:cubicBezTo>
                    <a:pt x="1" y="252"/>
                    <a:pt x="40" y="281"/>
                    <a:pt x="89" y="281"/>
                  </a:cubicBezTo>
                  <a:cubicBezTo>
                    <a:pt x="123" y="281"/>
                    <a:pt x="162" y="267"/>
                    <a:pt x="190" y="244"/>
                  </a:cubicBezTo>
                  <a:cubicBezTo>
                    <a:pt x="209" y="231"/>
                    <a:pt x="228" y="218"/>
                    <a:pt x="247" y="200"/>
                  </a:cubicBezTo>
                  <a:cubicBezTo>
                    <a:pt x="284" y="168"/>
                    <a:pt x="303" y="111"/>
                    <a:pt x="297" y="61"/>
                  </a:cubicBezTo>
                  <a:cubicBezTo>
                    <a:pt x="291" y="42"/>
                    <a:pt x="272" y="23"/>
                    <a:pt x="253" y="10"/>
                  </a:cubicBezTo>
                  <a:cubicBezTo>
                    <a:pt x="241" y="3"/>
                    <a:pt x="22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399800" y="3207275"/>
              <a:ext cx="8400" cy="5675"/>
            </a:xfrm>
            <a:custGeom>
              <a:avLst/>
              <a:gdLst/>
              <a:ahLst/>
              <a:cxnLst/>
              <a:rect l="l" t="t" r="r" b="b"/>
              <a:pathLst>
                <a:path w="336" h="227" extrusionOk="0">
                  <a:moveTo>
                    <a:pt x="191" y="1"/>
                  </a:moveTo>
                  <a:cubicBezTo>
                    <a:pt x="153" y="1"/>
                    <a:pt x="121" y="14"/>
                    <a:pt x="96" y="32"/>
                  </a:cubicBezTo>
                  <a:cubicBezTo>
                    <a:pt x="77" y="51"/>
                    <a:pt x="65" y="70"/>
                    <a:pt x="52" y="83"/>
                  </a:cubicBezTo>
                  <a:cubicBezTo>
                    <a:pt x="0" y="150"/>
                    <a:pt x="21" y="227"/>
                    <a:pt x="86" y="227"/>
                  </a:cubicBezTo>
                  <a:cubicBezTo>
                    <a:pt x="100" y="227"/>
                    <a:pt x="116" y="223"/>
                    <a:pt x="134" y="215"/>
                  </a:cubicBezTo>
                  <a:lnTo>
                    <a:pt x="134" y="215"/>
                  </a:lnTo>
                  <a:cubicBezTo>
                    <a:pt x="129" y="218"/>
                    <a:pt x="128" y="219"/>
                    <a:pt x="130" y="219"/>
                  </a:cubicBezTo>
                  <a:cubicBezTo>
                    <a:pt x="137" y="219"/>
                    <a:pt x="174" y="208"/>
                    <a:pt x="175" y="208"/>
                  </a:cubicBezTo>
                  <a:lnTo>
                    <a:pt x="175" y="208"/>
                  </a:lnTo>
                  <a:cubicBezTo>
                    <a:pt x="175" y="208"/>
                    <a:pt x="174" y="208"/>
                    <a:pt x="172" y="209"/>
                  </a:cubicBezTo>
                  <a:cubicBezTo>
                    <a:pt x="216" y="196"/>
                    <a:pt x="336" y="89"/>
                    <a:pt x="254" y="45"/>
                  </a:cubicBezTo>
                  <a:cubicBezTo>
                    <a:pt x="248" y="45"/>
                    <a:pt x="248" y="39"/>
                    <a:pt x="241" y="39"/>
                  </a:cubicBezTo>
                  <a:cubicBezTo>
                    <a:pt x="235" y="14"/>
                    <a:pt x="216"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401450" y="3208225"/>
              <a:ext cx="600" cy="650"/>
            </a:xfrm>
            <a:custGeom>
              <a:avLst/>
              <a:gdLst/>
              <a:ahLst/>
              <a:cxnLst/>
              <a:rect l="l" t="t" r="r" b="b"/>
              <a:pathLst>
                <a:path w="24" h="26" extrusionOk="0">
                  <a:moveTo>
                    <a:pt x="24" y="1"/>
                  </a:moveTo>
                  <a:cubicBezTo>
                    <a:pt x="24" y="1"/>
                    <a:pt x="18" y="1"/>
                    <a:pt x="18" y="7"/>
                  </a:cubicBezTo>
                  <a:cubicBezTo>
                    <a:pt x="6" y="19"/>
                    <a:pt x="1" y="25"/>
                    <a:pt x="2" y="25"/>
                  </a:cubicBezTo>
                  <a:cubicBezTo>
                    <a:pt x="3" y="25"/>
                    <a:pt x="11" y="17"/>
                    <a:pt x="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402025" y="3207925"/>
              <a:ext cx="350" cy="325"/>
            </a:xfrm>
            <a:custGeom>
              <a:avLst/>
              <a:gdLst/>
              <a:ahLst/>
              <a:cxnLst/>
              <a:rect l="l" t="t" r="r" b="b"/>
              <a:pathLst>
                <a:path w="14" h="13" extrusionOk="0">
                  <a:moveTo>
                    <a:pt x="1" y="13"/>
                  </a:moveTo>
                  <a:lnTo>
                    <a:pt x="1" y="13"/>
                  </a:lnTo>
                  <a:cubicBezTo>
                    <a:pt x="1" y="13"/>
                    <a:pt x="7" y="6"/>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396675" y="3170000"/>
              <a:ext cx="7600" cy="7725"/>
            </a:xfrm>
            <a:custGeom>
              <a:avLst/>
              <a:gdLst/>
              <a:ahLst/>
              <a:cxnLst/>
              <a:rect l="l" t="t" r="r" b="b"/>
              <a:pathLst>
                <a:path w="304" h="309" extrusionOk="0">
                  <a:moveTo>
                    <a:pt x="221" y="1"/>
                  </a:moveTo>
                  <a:cubicBezTo>
                    <a:pt x="191" y="1"/>
                    <a:pt x="162" y="12"/>
                    <a:pt x="139" y="35"/>
                  </a:cubicBezTo>
                  <a:cubicBezTo>
                    <a:pt x="51" y="79"/>
                    <a:pt x="0" y="174"/>
                    <a:pt x="13" y="275"/>
                  </a:cubicBezTo>
                  <a:cubicBezTo>
                    <a:pt x="19" y="299"/>
                    <a:pt x="33" y="308"/>
                    <a:pt x="51" y="308"/>
                  </a:cubicBezTo>
                  <a:cubicBezTo>
                    <a:pt x="90" y="308"/>
                    <a:pt x="145" y="265"/>
                    <a:pt x="171" y="231"/>
                  </a:cubicBezTo>
                  <a:cubicBezTo>
                    <a:pt x="209" y="212"/>
                    <a:pt x="234" y="186"/>
                    <a:pt x="259" y="155"/>
                  </a:cubicBezTo>
                  <a:cubicBezTo>
                    <a:pt x="284" y="117"/>
                    <a:pt x="297" y="79"/>
                    <a:pt x="297" y="35"/>
                  </a:cubicBezTo>
                  <a:cubicBezTo>
                    <a:pt x="303" y="29"/>
                    <a:pt x="291" y="22"/>
                    <a:pt x="278" y="16"/>
                  </a:cubicBezTo>
                  <a:cubicBezTo>
                    <a:pt x="260" y="6"/>
                    <a:pt x="241"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607175" y="3086025"/>
              <a:ext cx="11850" cy="9500"/>
            </a:xfrm>
            <a:custGeom>
              <a:avLst/>
              <a:gdLst/>
              <a:ahLst/>
              <a:cxnLst/>
              <a:rect l="l" t="t" r="r" b="b"/>
              <a:pathLst>
                <a:path w="474" h="380" extrusionOk="0">
                  <a:moveTo>
                    <a:pt x="287" y="0"/>
                  </a:moveTo>
                  <a:cubicBezTo>
                    <a:pt x="268" y="0"/>
                    <a:pt x="247" y="5"/>
                    <a:pt x="227" y="14"/>
                  </a:cubicBezTo>
                  <a:cubicBezTo>
                    <a:pt x="221" y="14"/>
                    <a:pt x="208" y="7"/>
                    <a:pt x="202" y="7"/>
                  </a:cubicBezTo>
                  <a:cubicBezTo>
                    <a:pt x="139" y="7"/>
                    <a:pt x="0" y="146"/>
                    <a:pt x="57" y="196"/>
                  </a:cubicBezTo>
                  <a:cubicBezTo>
                    <a:pt x="51" y="209"/>
                    <a:pt x="44" y="228"/>
                    <a:pt x="38" y="247"/>
                  </a:cubicBezTo>
                  <a:cubicBezTo>
                    <a:pt x="11" y="337"/>
                    <a:pt x="72" y="379"/>
                    <a:pt x="141" y="379"/>
                  </a:cubicBezTo>
                  <a:cubicBezTo>
                    <a:pt x="168" y="379"/>
                    <a:pt x="196" y="373"/>
                    <a:pt x="221" y="360"/>
                  </a:cubicBezTo>
                  <a:cubicBezTo>
                    <a:pt x="316" y="316"/>
                    <a:pt x="473" y="152"/>
                    <a:pt x="379" y="39"/>
                  </a:cubicBezTo>
                  <a:cubicBezTo>
                    <a:pt x="354" y="14"/>
                    <a:pt x="32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610425" y="3111450"/>
              <a:ext cx="9700" cy="7925"/>
            </a:xfrm>
            <a:custGeom>
              <a:avLst/>
              <a:gdLst/>
              <a:ahLst/>
              <a:cxnLst/>
              <a:rect l="l" t="t" r="r" b="b"/>
              <a:pathLst>
                <a:path w="388" h="317" extrusionOk="0">
                  <a:moveTo>
                    <a:pt x="123" y="0"/>
                  </a:moveTo>
                  <a:cubicBezTo>
                    <a:pt x="74" y="0"/>
                    <a:pt x="0" y="86"/>
                    <a:pt x="15" y="132"/>
                  </a:cubicBezTo>
                  <a:cubicBezTo>
                    <a:pt x="34" y="189"/>
                    <a:pt x="34" y="264"/>
                    <a:pt x="78" y="296"/>
                  </a:cubicBezTo>
                  <a:cubicBezTo>
                    <a:pt x="96" y="311"/>
                    <a:pt x="117" y="317"/>
                    <a:pt x="139" y="317"/>
                  </a:cubicBezTo>
                  <a:cubicBezTo>
                    <a:pt x="199" y="317"/>
                    <a:pt x="266" y="267"/>
                    <a:pt x="299" y="220"/>
                  </a:cubicBezTo>
                  <a:cubicBezTo>
                    <a:pt x="337" y="157"/>
                    <a:pt x="387" y="119"/>
                    <a:pt x="293" y="88"/>
                  </a:cubicBezTo>
                  <a:cubicBezTo>
                    <a:pt x="223" y="56"/>
                    <a:pt x="211" y="94"/>
                    <a:pt x="154" y="18"/>
                  </a:cubicBezTo>
                  <a:cubicBezTo>
                    <a:pt x="147" y="6"/>
                    <a:pt x="136"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640575" y="3094625"/>
              <a:ext cx="11250" cy="9975"/>
            </a:xfrm>
            <a:custGeom>
              <a:avLst/>
              <a:gdLst/>
              <a:ahLst/>
              <a:cxnLst/>
              <a:rect l="l" t="t" r="r" b="b"/>
              <a:pathLst>
                <a:path w="450" h="399" extrusionOk="0">
                  <a:moveTo>
                    <a:pt x="336" y="0"/>
                  </a:moveTo>
                  <a:cubicBezTo>
                    <a:pt x="283" y="0"/>
                    <a:pt x="224" y="42"/>
                    <a:pt x="197" y="73"/>
                  </a:cubicBezTo>
                  <a:cubicBezTo>
                    <a:pt x="134" y="143"/>
                    <a:pt x="77" y="225"/>
                    <a:pt x="33" y="307"/>
                  </a:cubicBezTo>
                  <a:cubicBezTo>
                    <a:pt x="0" y="358"/>
                    <a:pt x="16" y="399"/>
                    <a:pt x="54" y="399"/>
                  </a:cubicBezTo>
                  <a:cubicBezTo>
                    <a:pt x="68" y="399"/>
                    <a:pt x="84" y="394"/>
                    <a:pt x="102" y="382"/>
                  </a:cubicBezTo>
                  <a:cubicBezTo>
                    <a:pt x="191" y="338"/>
                    <a:pt x="266" y="281"/>
                    <a:pt x="342" y="218"/>
                  </a:cubicBezTo>
                  <a:cubicBezTo>
                    <a:pt x="386" y="180"/>
                    <a:pt x="449" y="79"/>
                    <a:pt x="392" y="23"/>
                  </a:cubicBezTo>
                  <a:cubicBezTo>
                    <a:pt x="376" y="7"/>
                    <a:pt x="357"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631100" y="3049625"/>
              <a:ext cx="11575" cy="13400"/>
            </a:xfrm>
            <a:custGeom>
              <a:avLst/>
              <a:gdLst/>
              <a:ahLst/>
              <a:cxnLst/>
              <a:rect l="l" t="t" r="r" b="b"/>
              <a:pathLst>
                <a:path w="463" h="536" extrusionOk="0">
                  <a:moveTo>
                    <a:pt x="277" y="0"/>
                  </a:moveTo>
                  <a:cubicBezTo>
                    <a:pt x="147" y="0"/>
                    <a:pt x="0" y="198"/>
                    <a:pt x="33" y="303"/>
                  </a:cubicBezTo>
                  <a:cubicBezTo>
                    <a:pt x="71" y="410"/>
                    <a:pt x="191" y="410"/>
                    <a:pt x="235" y="505"/>
                  </a:cubicBezTo>
                  <a:cubicBezTo>
                    <a:pt x="245" y="526"/>
                    <a:pt x="260" y="535"/>
                    <a:pt x="277" y="535"/>
                  </a:cubicBezTo>
                  <a:cubicBezTo>
                    <a:pt x="331" y="535"/>
                    <a:pt x="407" y="454"/>
                    <a:pt x="412" y="416"/>
                  </a:cubicBezTo>
                  <a:cubicBezTo>
                    <a:pt x="437" y="284"/>
                    <a:pt x="462" y="88"/>
                    <a:pt x="330" y="13"/>
                  </a:cubicBezTo>
                  <a:cubicBezTo>
                    <a:pt x="313" y="4"/>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620725" y="3066250"/>
              <a:ext cx="11800" cy="12125"/>
            </a:xfrm>
            <a:custGeom>
              <a:avLst/>
              <a:gdLst/>
              <a:ahLst/>
              <a:cxnLst/>
              <a:rect l="l" t="t" r="r" b="b"/>
              <a:pathLst>
                <a:path w="472" h="485" extrusionOk="0">
                  <a:moveTo>
                    <a:pt x="346" y="0"/>
                  </a:moveTo>
                  <a:cubicBezTo>
                    <a:pt x="310" y="0"/>
                    <a:pt x="272" y="9"/>
                    <a:pt x="240" y="22"/>
                  </a:cubicBezTo>
                  <a:cubicBezTo>
                    <a:pt x="133" y="79"/>
                    <a:pt x="51" y="174"/>
                    <a:pt x="26" y="294"/>
                  </a:cubicBezTo>
                  <a:lnTo>
                    <a:pt x="26" y="300"/>
                  </a:lnTo>
                  <a:cubicBezTo>
                    <a:pt x="26" y="306"/>
                    <a:pt x="20" y="319"/>
                    <a:pt x="20" y="331"/>
                  </a:cubicBezTo>
                  <a:lnTo>
                    <a:pt x="20" y="313"/>
                  </a:lnTo>
                  <a:lnTo>
                    <a:pt x="20" y="313"/>
                  </a:lnTo>
                  <a:cubicBezTo>
                    <a:pt x="1" y="376"/>
                    <a:pt x="1" y="445"/>
                    <a:pt x="76" y="477"/>
                  </a:cubicBezTo>
                  <a:cubicBezTo>
                    <a:pt x="93" y="482"/>
                    <a:pt x="111" y="485"/>
                    <a:pt x="129" y="485"/>
                  </a:cubicBezTo>
                  <a:cubicBezTo>
                    <a:pt x="232" y="485"/>
                    <a:pt x="349" y="400"/>
                    <a:pt x="392" y="319"/>
                  </a:cubicBezTo>
                  <a:cubicBezTo>
                    <a:pt x="436" y="256"/>
                    <a:pt x="461" y="186"/>
                    <a:pt x="467" y="111"/>
                  </a:cubicBezTo>
                  <a:cubicBezTo>
                    <a:pt x="471" y="29"/>
                    <a:pt x="412"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21350" y="3073725"/>
              <a:ext cx="25" cy="200"/>
            </a:xfrm>
            <a:custGeom>
              <a:avLst/>
              <a:gdLst/>
              <a:ahLst/>
              <a:cxnLst/>
              <a:rect l="l" t="t" r="r" b="b"/>
              <a:pathLst>
                <a:path w="1" h="8" extrusionOk="0">
                  <a:moveTo>
                    <a:pt x="1" y="7"/>
                  </a:moveTo>
                  <a:lnTo>
                    <a:pt x="1" y="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601375" y="3048775"/>
              <a:ext cx="8175" cy="7475"/>
            </a:xfrm>
            <a:custGeom>
              <a:avLst/>
              <a:gdLst/>
              <a:ahLst/>
              <a:cxnLst/>
              <a:rect l="l" t="t" r="r" b="b"/>
              <a:pathLst>
                <a:path w="327" h="299" extrusionOk="0">
                  <a:moveTo>
                    <a:pt x="264" y="1"/>
                  </a:moveTo>
                  <a:cubicBezTo>
                    <a:pt x="262" y="1"/>
                    <a:pt x="260" y="1"/>
                    <a:pt x="257" y="2"/>
                  </a:cubicBezTo>
                  <a:lnTo>
                    <a:pt x="239" y="2"/>
                  </a:lnTo>
                  <a:cubicBezTo>
                    <a:pt x="237" y="2"/>
                    <a:pt x="235" y="2"/>
                    <a:pt x="233" y="2"/>
                  </a:cubicBezTo>
                  <a:cubicBezTo>
                    <a:pt x="150" y="2"/>
                    <a:pt x="0" y="137"/>
                    <a:pt x="49" y="223"/>
                  </a:cubicBezTo>
                  <a:cubicBezTo>
                    <a:pt x="56" y="236"/>
                    <a:pt x="62" y="248"/>
                    <a:pt x="68" y="261"/>
                  </a:cubicBezTo>
                  <a:cubicBezTo>
                    <a:pt x="82" y="288"/>
                    <a:pt x="101" y="298"/>
                    <a:pt x="121" y="298"/>
                  </a:cubicBezTo>
                  <a:cubicBezTo>
                    <a:pt x="181" y="298"/>
                    <a:pt x="256" y="203"/>
                    <a:pt x="270" y="160"/>
                  </a:cubicBezTo>
                  <a:cubicBezTo>
                    <a:pt x="295" y="135"/>
                    <a:pt x="327" y="59"/>
                    <a:pt x="289" y="21"/>
                  </a:cubicBezTo>
                  <a:cubicBezTo>
                    <a:pt x="284" y="11"/>
                    <a:pt x="275"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323981">
            <a:off x="7906210" y="3348639"/>
            <a:ext cx="1872967" cy="995344"/>
            <a:chOff x="199475" y="2119975"/>
            <a:chExt cx="672050" cy="357150"/>
          </a:xfrm>
        </p:grpSpPr>
        <p:sp>
          <p:nvSpPr>
            <p:cNvPr id="206" name="Google Shape;206;p2"/>
            <p:cNvSpPr/>
            <p:nvPr/>
          </p:nvSpPr>
          <p:spPr>
            <a:xfrm>
              <a:off x="199475" y="2170425"/>
              <a:ext cx="672050" cy="306700"/>
            </a:xfrm>
            <a:custGeom>
              <a:avLst/>
              <a:gdLst/>
              <a:ahLst/>
              <a:cxnLst/>
              <a:rect l="l" t="t" r="r" b="b"/>
              <a:pathLst>
                <a:path w="26882" h="12268" extrusionOk="0">
                  <a:moveTo>
                    <a:pt x="9178" y="6"/>
                  </a:moveTo>
                  <a:cubicBezTo>
                    <a:pt x="9102" y="6"/>
                    <a:pt x="9026" y="6"/>
                    <a:pt x="8950" y="7"/>
                  </a:cubicBezTo>
                  <a:cubicBezTo>
                    <a:pt x="6951" y="19"/>
                    <a:pt x="4952" y="133"/>
                    <a:pt x="2952" y="221"/>
                  </a:cubicBezTo>
                  <a:cubicBezTo>
                    <a:pt x="1" y="354"/>
                    <a:pt x="2498" y="6036"/>
                    <a:pt x="3217" y="7071"/>
                  </a:cubicBezTo>
                  <a:cubicBezTo>
                    <a:pt x="5613" y="10503"/>
                    <a:pt x="8887" y="12268"/>
                    <a:pt x="12624" y="12268"/>
                  </a:cubicBezTo>
                  <a:cubicBezTo>
                    <a:pt x="12753" y="12268"/>
                    <a:pt x="12882" y="12265"/>
                    <a:pt x="13012" y="12261"/>
                  </a:cubicBezTo>
                  <a:cubicBezTo>
                    <a:pt x="16222" y="12154"/>
                    <a:pt x="19218" y="10640"/>
                    <a:pt x="21608" y="8572"/>
                  </a:cubicBezTo>
                  <a:cubicBezTo>
                    <a:pt x="22857" y="7487"/>
                    <a:pt x="23879" y="6150"/>
                    <a:pt x="24712" y="4724"/>
                  </a:cubicBezTo>
                  <a:cubicBezTo>
                    <a:pt x="24970" y="4289"/>
                    <a:pt x="26881" y="429"/>
                    <a:pt x="25973" y="272"/>
                  </a:cubicBezTo>
                  <a:cubicBezTo>
                    <a:pt x="25904" y="259"/>
                    <a:pt x="25840" y="253"/>
                    <a:pt x="25777" y="247"/>
                  </a:cubicBezTo>
                  <a:cubicBezTo>
                    <a:pt x="25771" y="219"/>
                    <a:pt x="25753" y="208"/>
                    <a:pt x="25729" y="208"/>
                  </a:cubicBezTo>
                  <a:cubicBezTo>
                    <a:pt x="25710" y="208"/>
                    <a:pt x="25687" y="216"/>
                    <a:pt x="25664" y="228"/>
                  </a:cubicBezTo>
                  <a:cubicBezTo>
                    <a:pt x="24049" y="1"/>
                    <a:pt x="22384" y="70"/>
                    <a:pt x="20757" y="45"/>
                  </a:cubicBezTo>
                  <a:cubicBezTo>
                    <a:pt x="20454" y="39"/>
                    <a:pt x="20150" y="37"/>
                    <a:pt x="19847" y="37"/>
                  </a:cubicBezTo>
                  <a:cubicBezTo>
                    <a:pt x="18100" y="37"/>
                    <a:pt x="16354" y="117"/>
                    <a:pt x="14608" y="133"/>
                  </a:cubicBezTo>
                  <a:cubicBezTo>
                    <a:pt x="14532" y="133"/>
                    <a:pt x="14457" y="134"/>
                    <a:pt x="14381" y="134"/>
                  </a:cubicBezTo>
                  <a:cubicBezTo>
                    <a:pt x="12647" y="134"/>
                    <a:pt x="10917" y="6"/>
                    <a:pt x="9178"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92500" y="2153700"/>
              <a:ext cx="491975" cy="224525"/>
            </a:xfrm>
            <a:custGeom>
              <a:avLst/>
              <a:gdLst/>
              <a:ahLst/>
              <a:cxnLst/>
              <a:rect l="l" t="t" r="r" b="b"/>
              <a:pathLst>
                <a:path w="19679" h="8981" extrusionOk="0">
                  <a:moveTo>
                    <a:pt x="6660" y="1"/>
                  </a:moveTo>
                  <a:cubicBezTo>
                    <a:pt x="6622" y="1"/>
                    <a:pt x="6585" y="1"/>
                    <a:pt x="6548" y="1"/>
                  </a:cubicBezTo>
                  <a:cubicBezTo>
                    <a:pt x="5084" y="14"/>
                    <a:pt x="3621" y="96"/>
                    <a:pt x="2158" y="159"/>
                  </a:cubicBezTo>
                  <a:cubicBezTo>
                    <a:pt x="1" y="260"/>
                    <a:pt x="1824" y="4422"/>
                    <a:pt x="2353" y="5179"/>
                  </a:cubicBezTo>
                  <a:cubicBezTo>
                    <a:pt x="4108" y="7689"/>
                    <a:pt x="6498" y="8981"/>
                    <a:pt x="9233" y="8981"/>
                  </a:cubicBezTo>
                  <a:cubicBezTo>
                    <a:pt x="9330" y="8981"/>
                    <a:pt x="9427" y="8979"/>
                    <a:pt x="9524" y="8976"/>
                  </a:cubicBezTo>
                  <a:cubicBezTo>
                    <a:pt x="11871" y="8894"/>
                    <a:pt x="14065" y="7790"/>
                    <a:pt x="15812" y="6276"/>
                  </a:cubicBezTo>
                  <a:cubicBezTo>
                    <a:pt x="16733" y="5475"/>
                    <a:pt x="17478" y="4504"/>
                    <a:pt x="18089" y="3457"/>
                  </a:cubicBezTo>
                  <a:cubicBezTo>
                    <a:pt x="18272" y="3136"/>
                    <a:pt x="19679" y="310"/>
                    <a:pt x="19004" y="197"/>
                  </a:cubicBezTo>
                  <a:cubicBezTo>
                    <a:pt x="18960" y="190"/>
                    <a:pt x="18916" y="184"/>
                    <a:pt x="18865" y="178"/>
                  </a:cubicBezTo>
                  <a:cubicBezTo>
                    <a:pt x="18862" y="158"/>
                    <a:pt x="18850" y="150"/>
                    <a:pt x="18834" y="150"/>
                  </a:cubicBezTo>
                  <a:cubicBezTo>
                    <a:pt x="18821" y="150"/>
                    <a:pt x="18804" y="156"/>
                    <a:pt x="18789" y="165"/>
                  </a:cubicBezTo>
                  <a:cubicBezTo>
                    <a:pt x="17900" y="37"/>
                    <a:pt x="16993" y="37"/>
                    <a:pt x="16092" y="37"/>
                  </a:cubicBezTo>
                  <a:lnTo>
                    <a:pt x="16092" y="37"/>
                  </a:lnTo>
                  <a:cubicBezTo>
                    <a:pt x="15792" y="37"/>
                    <a:pt x="15492" y="37"/>
                    <a:pt x="15194" y="33"/>
                  </a:cubicBezTo>
                  <a:cubicBezTo>
                    <a:pt x="14955" y="28"/>
                    <a:pt x="14716" y="25"/>
                    <a:pt x="14477" y="25"/>
                  </a:cubicBezTo>
                  <a:cubicBezTo>
                    <a:pt x="13215" y="25"/>
                    <a:pt x="11953" y="85"/>
                    <a:pt x="10691" y="96"/>
                  </a:cubicBezTo>
                  <a:cubicBezTo>
                    <a:pt x="10618" y="96"/>
                    <a:pt x="10546" y="97"/>
                    <a:pt x="10473" y="97"/>
                  </a:cubicBezTo>
                  <a:cubicBezTo>
                    <a:pt x="9202" y="97"/>
                    <a:pt x="7931" y="1"/>
                    <a:pt x="66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94250" y="2119975"/>
              <a:ext cx="505675" cy="278500"/>
            </a:xfrm>
            <a:custGeom>
              <a:avLst/>
              <a:gdLst/>
              <a:ahLst/>
              <a:cxnLst/>
              <a:rect l="l" t="t" r="r" b="b"/>
              <a:pathLst>
                <a:path w="20227" h="11140" extrusionOk="0">
                  <a:moveTo>
                    <a:pt x="19069" y="0"/>
                  </a:moveTo>
                  <a:cubicBezTo>
                    <a:pt x="18998" y="0"/>
                    <a:pt x="18916" y="78"/>
                    <a:pt x="18896" y="133"/>
                  </a:cubicBezTo>
                  <a:cubicBezTo>
                    <a:pt x="18398" y="1344"/>
                    <a:pt x="18360" y="2611"/>
                    <a:pt x="17862" y="3829"/>
                  </a:cubicBezTo>
                  <a:cubicBezTo>
                    <a:pt x="17389" y="4989"/>
                    <a:pt x="16663" y="6011"/>
                    <a:pt x="15812" y="6913"/>
                  </a:cubicBezTo>
                  <a:cubicBezTo>
                    <a:pt x="14077" y="8735"/>
                    <a:pt x="11649" y="9827"/>
                    <a:pt x="9133" y="9839"/>
                  </a:cubicBezTo>
                  <a:cubicBezTo>
                    <a:pt x="9114" y="9839"/>
                    <a:pt x="9096" y="9839"/>
                    <a:pt x="9077" y="9839"/>
                  </a:cubicBezTo>
                  <a:cubicBezTo>
                    <a:pt x="6608" y="9839"/>
                    <a:pt x="4392" y="8588"/>
                    <a:pt x="3015" y="6572"/>
                  </a:cubicBezTo>
                  <a:cubicBezTo>
                    <a:pt x="2372" y="5632"/>
                    <a:pt x="2000" y="4503"/>
                    <a:pt x="1741" y="3406"/>
                  </a:cubicBezTo>
                  <a:cubicBezTo>
                    <a:pt x="1577" y="2719"/>
                    <a:pt x="1615" y="1091"/>
                    <a:pt x="1047" y="637"/>
                  </a:cubicBezTo>
                  <a:cubicBezTo>
                    <a:pt x="1011" y="607"/>
                    <a:pt x="972" y="595"/>
                    <a:pt x="932" y="595"/>
                  </a:cubicBezTo>
                  <a:cubicBezTo>
                    <a:pt x="788" y="595"/>
                    <a:pt x="639" y="763"/>
                    <a:pt x="574" y="877"/>
                  </a:cubicBezTo>
                  <a:cubicBezTo>
                    <a:pt x="0" y="1855"/>
                    <a:pt x="271" y="3248"/>
                    <a:pt x="486" y="4308"/>
                  </a:cubicBezTo>
                  <a:cubicBezTo>
                    <a:pt x="738" y="5607"/>
                    <a:pt x="1306" y="6831"/>
                    <a:pt x="2050" y="7916"/>
                  </a:cubicBezTo>
                  <a:cubicBezTo>
                    <a:pt x="3536" y="10089"/>
                    <a:pt x="6118" y="11139"/>
                    <a:pt x="8680" y="11139"/>
                  </a:cubicBezTo>
                  <a:cubicBezTo>
                    <a:pt x="8913" y="11139"/>
                    <a:pt x="9147" y="11131"/>
                    <a:pt x="9379" y="11113"/>
                  </a:cubicBezTo>
                  <a:cubicBezTo>
                    <a:pt x="12192" y="10905"/>
                    <a:pt x="14771" y="9379"/>
                    <a:pt x="16682" y="7373"/>
                  </a:cubicBezTo>
                  <a:cubicBezTo>
                    <a:pt x="17653" y="6339"/>
                    <a:pt x="18436" y="5147"/>
                    <a:pt x="19003" y="3848"/>
                  </a:cubicBezTo>
                  <a:cubicBezTo>
                    <a:pt x="19508" y="2706"/>
                    <a:pt x="20227" y="953"/>
                    <a:pt x="19123" y="19"/>
                  </a:cubicBezTo>
                  <a:cubicBezTo>
                    <a:pt x="19107" y="6"/>
                    <a:pt x="19089" y="0"/>
                    <a:pt x="19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501473" y="-55"/>
            <a:ext cx="1900526" cy="1710353"/>
            <a:chOff x="3256200" y="1561575"/>
            <a:chExt cx="787000" cy="708250"/>
          </a:xfrm>
        </p:grpSpPr>
        <p:sp>
          <p:nvSpPr>
            <p:cNvPr id="210" name="Google Shape;210;p2"/>
            <p:cNvSpPr/>
            <p:nvPr/>
          </p:nvSpPr>
          <p:spPr>
            <a:xfrm>
              <a:off x="3256200" y="1794475"/>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96025" y="2136525"/>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505800" y="2123950"/>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528050" y="2141725"/>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517475" y="2157100"/>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547375" y="2161675"/>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553575" y="2177600"/>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646025" y="2198000"/>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645250" y="2212575"/>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599300" y="1957975"/>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598200" y="1972375"/>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626400" y="1967075"/>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626750" y="1940275"/>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603875" y="1914450"/>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590800" y="1927200"/>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624850" y="1912975"/>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710325" y="1876625"/>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723050" y="1895875"/>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752975" y="1873650"/>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991450" y="1832025"/>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964825" y="1851175"/>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957400" y="1822575"/>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348550" y="1979550"/>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338525" y="2005650"/>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312650" y="1991050"/>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319175" y="1979775"/>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67225" y="2005250"/>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356325" y="2028175"/>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378400" y="1988100"/>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538125" y="2212225"/>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531275" y="2187850"/>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776075" y="2080350"/>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802075" y="2093750"/>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811075" y="2064000"/>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73850" y="2035600"/>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746550" y="2078975"/>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860175" y="1991800"/>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866675" y="2011950"/>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893225" y="1969325"/>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861850" y="1945575"/>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844025" y="1968825"/>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867675" y="1979950"/>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874600" y="1980025"/>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327325" y="1561575"/>
              <a:ext cx="300550" cy="410750"/>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62775" y="1649550"/>
              <a:ext cx="302275" cy="418325"/>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583850" y="1750625"/>
              <a:ext cx="312075" cy="402550"/>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506750" y="1574175"/>
              <a:ext cx="452875" cy="336500"/>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387875" y="1702850"/>
              <a:ext cx="462800" cy="341225"/>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295000" y="1850125"/>
              <a:ext cx="434250" cy="314100"/>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
          <p:cNvGrpSpPr/>
          <p:nvPr/>
        </p:nvGrpSpPr>
        <p:grpSpPr>
          <a:xfrm rot="2167386">
            <a:off x="-1070347" y="4281336"/>
            <a:ext cx="3700558" cy="1169693"/>
            <a:chOff x="3936375" y="2384125"/>
            <a:chExt cx="1324325" cy="418600"/>
          </a:xfrm>
        </p:grpSpPr>
        <p:sp>
          <p:nvSpPr>
            <p:cNvPr id="260" name="Google Shape;260;p2"/>
            <p:cNvSpPr/>
            <p:nvPr/>
          </p:nvSpPr>
          <p:spPr>
            <a:xfrm>
              <a:off x="3936375" y="2384125"/>
              <a:ext cx="1324325" cy="353950"/>
            </a:xfrm>
            <a:custGeom>
              <a:avLst/>
              <a:gdLst/>
              <a:ahLst/>
              <a:cxnLst/>
              <a:rect l="l" t="t" r="r" b="b"/>
              <a:pathLst>
                <a:path w="52973" h="14158" extrusionOk="0">
                  <a:moveTo>
                    <a:pt x="13449" y="1"/>
                  </a:moveTo>
                  <a:cubicBezTo>
                    <a:pt x="11360" y="1"/>
                    <a:pt x="9308" y="780"/>
                    <a:pt x="7442" y="2338"/>
                  </a:cubicBezTo>
                  <a:cubicBezTo>
                    <a:pt x="6799" y="2868"/>
                    <a:pt x="6187" y="3574"/>
                    <a:pt x="5538" y="4312"/>
                  </a:cubicBezTo>
                  <a:cubicBezTo>
                    <a:pt x="4048" y="6013"/>
                    <a:pt x="2516" y="7762"/>
                    <a:pt x="499" y="7762"/>
                  </a:cubicBezTo>
                  <a:cubicBezTo>
                    <a:pt x="346" y="7762"/>
                    <a:pt x="190" y="7752"/>
                    <a:pt x="32" y="7731"/>
                  </a:cubicBezTo>
                  <a:lnTo>
                    <a:pt x="0" y="7939"/>
                  </a:lnTo>
                  <a:cubicBezTo>
                    <a:pt x="164" y="7960"/>
                    <a:pt x="325" y="7971"/>
                    <a:pt x="484" y="7971"/>
                  </a:cubicBezTo>
                  <a:cubicBezTo>
                    <a:pt x="2615" y="7971"/>
                    <a:pt x="4245" y="6112"/>
                    <a:pt x="5695" y="4451"/>
                  </a:cubicBezTo>
                  <a:cubicBezTo>
                    <a:pt x="6339" y="3720"/>
                    <a:pt x="6950" y="3026"/>
                    <a:pt x="7575" y="2502"/>
                  </a:cubicBezTo>
                  <a:cubicBezTo>
                    <a:pt x="9398" y="981"/>
                    <a:pt x="11405" y="218"/>
                    <a:pt x="13448" y="218"/>
                  </a:cubicBezTo>
                  <a:cubicBezTo>
                    <a:pt x="15385" y="218"/>
                    <a:pt x="17355" y="903"/>
                    <a:pt x="19230" y="2275"/>
                  </a:cubicBezTo>
                  <a:cubicBezTo>
                    <a:pt x="21046" y="3606"/>
                    <a:pt x="22535" y="5347"/>
                    <a:pt x="23973" y="7024"/>
                  </a:cubicBezTo>
                  <a:cubicBezTo>
                    <a:pt x="25449" y="8752"/>
                    <a:pt x="26975" y="10544"/>
                    <a:pt x="28861" y="11887"/>
                  </a:cubicBezTo>
                  <a:cubicBezTo>
                    <a:pt x="30721" y="13218"/>
                    <a:pt x="32323" y="14063"/>
                    <a:pt x="34505" y="14151"/>
                  </a:cubicBezTo>
                  <a:cubicBezTo>
                    <a:pt x="34632" y="14158"/>
                    <a:pt x="34751" y="14158"/>
                    <a:pt x="34871" y="14158"/>
                  </a:cubicBezTo>
                  <a:cubicBezTo>
                    <a:pt x="38346" y="14158"/>
                    <a:pt x="39955" y="12095"/>
                    <a:pt x="41525" y="10096"/>
                  </a:cubicBezTo>
                  <a:cubicBezTo>
                    <a:pt x="42541" y="8797"/>
                    <a:pt x="43588" y="7460"/>
                    <a:pt x="45145" y="6728"/>
                  </a:cubicBezTo>
                  <a:cubicBezTo>
                    <a:pt x="45816" y="6413"/>
                    <a:pt x="46391" y="6289"/>
                    <a:pt x="46924" y="6289"/>
                  </a:cubicBezTo>
                  <a:cubicBezTo>
                    <a:pt x="47779" y="6289"/>
                    <a:pt x="48525" y="6609"/>
                    <a:pt x="49384" y="6974"/>
                  </a:cubicBezTo>
                  <a:cubicBezTo>
                    <a:pt x="50349" y="7390"/>
                    <a:pt x="51440" y="7857"/>
                    <a:pt x="52960" y="7958"/>
                  </a:cubicBezTo>
                  <a:lnTo>
                    <a:pt x="52972" y="7743"/>
                  </a:lnTo>
                  <a:cubicBezTo>
                    <a:pt x="51490" y="7649"/>
                    <a:pt x="50412" y="7188"/>
                    <a:pt x="49466" y="6778"/>
                  </a:cubicBezTo>
                  <a:cubicBezTo>
                    <a:pt x="48609" y="6416"/>
                    <a:pt x="47826" y="6083"/>
                    <a:pt x="46921" y="6083"/>
                  </a:cubicBezTo>
                  <a:cubicBezTo>
                    <a:pt x="46361" y="6083"/>
                    <a:pt x="45753" y="6211"/>
                    <a:pt x="45051" y="6539"/>
                  </a:cubicBezTo>
                  <a:cubicBezTo>
                    <a:pt x="43449" y="7283"/>
                    <a:pt x="42383" y="8652"/>
                    <a:pt x="41355" y="9963"/>
                  </a:cubicBezTo>
                  <a:cubicBezTo>
                    <a:pt x="39753" y="12010"/>
                    <a:pt x="38246" y="13944"/>
                    <a:pt x="34884" y="13944"/>
                  </a:cubicBezTo>
                  <a:cubicBezTo>
                    <a:pt x="34765" y="13944"/>
                    <a:pt x="34643" y="13942"/>
                    <a:pt x="34518" y="13937"/>
                  </a:cubicBezTo>
                  <a:cubicBezTo>
                    <a:pt x="32386" y="13848"/>
                    <a:pt x="30822" y="13022"/>
                    <a:pt x="28987" y="11717"/>
                  </a:cubicBezTo>
                  <a:cubicBezTo>
                    <a:pt x="27120" y="10386"/>
                    <a:pt x="25600" y="8607"/>
                    <a:pt x="24131" y="6886"/>
                  </a:cubicBezTo>
                  <a:cubicBezTo>
                    <a:pt x="22686" y="5195"/>
                    <a:pt x="21191" y="3448"/>
                    <a:pt x="19356" y="2099"/>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936375" y="2448850"/>
              <a:ext cx="1324150" cy="353875"/>
            </a:xfrm>
            <a:custGeom>
              <a:avLst/>
              <a:gdLst/>
              <a:ahLst/>
              <a:cxnLst/>
              <a:rect l="l" t="t" r="r" b="b"/>
              <a:pathLst>
                <a:path w="52966" h="14155" extrusionOk="0">
                  <a:moveTo>
                    <a:pt x="13449" y="1"/>
                  </a:moveTo>
                  <a:cubicBezTo>
                    <a:pt x="11360" y="1"/>
                    <a:pt x="9308" y="780"/>
                    <a:pt x="7442" y="2335"/>
                  </a:cubicBezTo>
                  <a:cubicBezTo>
                    <a:pt x="6805" y="2871"/>
                    <a:pt x="6187" y="3571"/>
                    <a:pt x="5538" y="4316"/>
                  </a:cubicBezTo>
                  <a:cubicBezTo>
                    <a:pt x="4056" y="6008"/>
                    <a:pt x="2526" y="7760"/>
                    <a:pt x="508" y="7760"/>
                  </a:cubicBezTo>
                  <a:cubicBezTo>
                    <a:pt x="352" y="7760"/>
                    <a:pt x="193" y="7749"/>
                    <a:pt x="32" y="7728"/>
                  </a:cubicBezTo>
                  <a:lnTo>
                    <a:pt x="0" y="7942"/>
                  </a:lnTo>
                  <a:cubicBezTo>
                    <a:pt x="164" y="7963"/>
                    <a:pt x="325" y="7974"/>
                    <a:pt x="483" y="7974"/>
                  </a:cubicBezTo>
                  <a:cubicBezTo>
                    <a:pt x="2614" y="7974"/>
                    <a:pt x="4245" y="6110"/>
                    <a:pt x="5695" y="4454"/>
                  </a:cubicBezTo>
                  <a:cubicBezTo>
                    <a:pt x="6345" y="3716"/>
                    <a:pt x="6950" y="3023"/>
                    <a:pt x="7575" y="2499"/>
                  </a:cubicBezTo>
                  <a:cubicBezTo>
                    <a:pt x="9401" y="977"/>
                    <a:pt x="11408" y="215"/>
                    <a:pt x="13451" y="215"/>
                  </a:cubicBezTo>
                  <a:cubicBezTo>
                    <a:pt x="15387" y="215"/>
                    <a:pt x="17355" y="900"/>
                    <a:pt x="19230" y="2272"/>
                  </a:cubicBezTo>
                  <a:cubicBezTo>
                    <a:pt x="21046" y="3603"/>
                    <a:pt x="22535" y="5344"/>
                    <a:pt x="23973" y="7028"/>
                  </a:cubicBezTo>
                  <a:cubicBezTo>
                    <a:pt x="25449" y="8756"/>
                    <a:pt x="26975" y="10540"/>
                    <a:pt x="28861" y="11890"/>
                  </a:cubicBezTo>
                  <a:cubicBezTo>
                    <a:pt x="30721" y="13221"/>
                    <a:pt x="32323" y="14060"/>
                    <a:pt x="34505" y="14148"/>
                  </a:cubicBezTo>
                  <a:cubicBezTo>
                    <a:pt x="34600" y="14154"/>
                    <a:pt x="34688" y="14154"/>
                    <a:pt x="34777" y="14154"/>
                  </a:cubicBezTo>
                  <a:cubicBezTo>
                    <a:pt x="38321" y="14154"/>
                    <a:pt x="40939" y="11360"/>
                    <a:pt x="43064" y="9102"/>
                  </a:cubicBezTo>
                  <a:cubicBezTo>
                    <a:pt x="44515" y="7551"/>
                    <a:pt x="45776" y="6208"/>
                    <a:pt x="47006" y="6025"/>
                  </a:cubicBezTo>
                  <a:cubicBezTo>
                    <a:pt x="47080" y="6013"/>
                    <a:pt x="47153" y="6008"/>
                    <a:pt x="47225" y="6008"/>
                  </a:cubicBezTo>
                  <a:cubicBezTo>
                    <a:pt x="47739" y="6008"/>
                    <a:pt x="48225" y="6287"/>
                    <a:pt x="48822" y="6630"/>
                  </a:cubicBezTo>
                  <a:cubicBezTo>
                    <a:pt x="49768" y="7166"/>
                    <a:pt x="50948" y="7841"/>
                    <a:pt x="52953" y="7942"/>
                  </a:cubicBezTo>
                  <a:lnTo>
                    <a:pt x="52966" y="7734"/>
                  </a:lnTo>
                  <a:cubicBezTo>
                    <a:pt x="51011" y="7633"/>
                    <a:pt x="49857" y="6971"/>
                    <a:pt x="48930" y="6447"/>
                  </a:cubicBezTo>
                  <a:cubicBezTo>
                    <a:pt x="48304" y="6091"/>
                    <a:pt x="47793" y="5796"/>
                    <a:pt x="47231" y="5796"/>
                  </a:cubicBezTo>
                  <a:cubicBezTo>
                    <a:pt x="47147" y="5796"/>
                    <a:pt x="47061" y="5803"/>
                    <a:pt x="46974" y="5817"/>
                  </a:cubicBezTo>
                  <a:cubicBezTo>
                    <a:pt x="45669" y="6012"/>
                    <a:pt x="44389" y="7374"/>
                    <a:pt x="42906" y="8957"/>
                  </a:cubicBezTo>
                  <a:cubicBezTo>
                    <a:pt x="40715" y="11290"/>
                    <a:pt x="38236" y="13940"/>
                    <a:pt x="34802" y="13940"/>
                  </a:cubicBezTo>
                  <a:cubicBezTo>
                    <a:pt x="34708" y="13940"/>
                    <a:pt x="34614" y="13938"/>
                    <a:pt x="34518" y="13934"/>
                  </a:cubicBezTo>
                  <a:cubicBezTo>
                    <a:pt x="32386" y="13852"/>
                    <a:pt x="30822" y="13025"/>
                    <a:pt x="28987" y="11714"/>
                  </a:cubicBezTo>
                  <a:cubicBezTo>
                    <a:pt x="27120" y="10383"/>
                    <a:pt x="25600" y="8604"/>
                    <a:pt x="24131" y="6889"/>
                  </a:cubicBezTo>
                  <a:cubicBezTo>
                    <a:pt x="22686" y="5198"/>
                    <a:pt x="21191" y="3445"/>
                    <a:pt x="19356" y="2102"/>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
          <p:cNvGrpSpPr/>
          <p:nvPr/>
        </p:nvGrpSpPr>
        <p:grpSpPr>
          <a:xfrm>
            <a:off x="2533531" y="600363"/>
            <a:ext cx="850820" cy="660440"/>
            <a:chOff x="1145300" y="2753225"/>
            <a:chExt cx="173375" cy="134575"/>
          </a:xfrm>
        </p:grpSpPr>
        <p:sp>
          <p:nvSpPr>
            <p:cNvPr id="263" name="Google Shape;263;p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
          <p:cNvSpPr/>
          <p:nvPr/>
        </p:nvSpPr>
        <p:spPr>
          <a:xfrm rot="-5165632">
            <a:off x="3721911" y="735984"/>
            <a:ext cx="546029" cy="47265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7055658" y="4846358"/>
            <a:ext cx="546028" cy="472656"/>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rot="7522204">
            <a:off x="1002241" y="3525911"/>
            <a:ext cx="546021" cy="472650"/>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
          <p:cNvGrpSpPr/>
          <p:nvPr/>
        </p:nvGrpSpPr>
        <p:grpSpPr>
          <a:xfrm rot="-7375283">
            <a:off x="6683271" y="117162"/>
            <a:ext cx="1854151" cy="1710307"/>
            <a:chOff x="6090200" y="2573525"/>
            <a:chExt cx="553625" cy="510675"/>
          </a:xfrm>
        </p:grpSpPr>
        <p:sp>
          <p:nvSpPr>
            <p:cNvPr id="283" name="Google Shape;283;p2"/>
            <p:cNvSpPr/>
            <p:nvPr/>
          </p:nvSpPr>
          <p:spPr>
            <a:xfrm>
              <a:off x="6090200" y="2573525"/>
              <a:ext cx="553625" cy="510675"/>
            </a:xfrm>
            <a:custGeom>
              <a:avLst/>
              <a:gdLst/>
              <a:ahLst/>
              <a:cxnLst/>
              <a:rect l="l" t="t" r="r" b="b"/>
              <a:pathLst>
                <a:path w="22145" h="20427" extrusionOk="0">
                  <a:moveTo>
                    <a:pt x="20943" y="1"/>
                  </a:moveTo>
                  <a:cubicBezTo>
                    <a:pt x="20252" y="1"/>
                    <a:pt x="20227" y="3406"/>
                    <a:pt x="16007" y="7111"/>
                  </a:cubicBezTo>
                  <a:cubicBezTo>
                    <a:pt x="14147" y="8745"/>
                    <a:pt x="11731" y="9199"/>
                    <a:pt x="9379" y="9552"/>
                  </a:cubicBezTo>
                  <a:cubicBezTo>
                    <a:pt x="6547" y="9981"/>
                    <a:pt x="1451" y="10757"/>
                    <a:pt x="587" y="14093"/>
                  </a:cubicBezTo>
                  <a:cubicBezTo>
                    <a:pt x="480" y="14307"/>
                    <a:pt x="404" y="14535"/>
                    <a:pt x="360" y="14774"/>
                  </a:cubicBezTo>
                  <a:cubicBezTo>
                    <a:pt x="0" y="16565"/>
                    <a:pt x="959" y="18382"/>
                    <a:pt x="2410" y="19397"/>
                  </a:cubicBezTo>
                  <a:cubicBezTo>
                    <a:pt x="3479" y="20147"/>
                    <a:pt x="4833" y="20427"/>
                    <a:pt x="6167" y="20427"/>
                  </a:cubicBezTo>
                  <a:cubicBezTo>
                    <a:pt x="6830" y="20427"/>
                    <a:pt x="7489" y="20358"/>
                    <a:pt x="8105" y="20242"/>
                  </a:cubicBezTo>
                  <a:cubicBezTo>
                    <a:pt x="10325" y="19832"/>
                    <a:pt x="12305" y="18508"/>
                    <a:pt x="13989" y="17064"/>
                  </a:cubicBezTo>
                  <a:cubicBezTo>
                    <a:pt x="15925" y="15392"/>
                    <a:pt x="17332" y="13305"/>
                    <a:pt x="18417" y="11034"/>
                  </a:cubicBezTo>
                  <a:cubicBezTo>
                    <a:pt x="18808" y="10221"/>
                    <a:pt x="22144" y="186"/>
                    <a:pt x="20977" y="3"/>
                  </a:cubicBezTo>
                  <a:cubicBezTo>
                    <a:pt x="20966" y="2"/>
                    <a:pt x="20954" y="1"/>
                    <a:pt x="209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573000" y="2688275"/>
              <a:ext cx="4850" cy="3650"/>
            </a:xfrm>
            <a:custGeom>
              <a:avLst/>
              <a:gdLst/>
              <a:ahLst/>
              <a:cxnLst/>
              <a:rect l="l" t="t" r="r" b="b"/>
              <a:pathLst>
                <a:path w="194" h="146" extrusionOk="0">
                  <a:moveTo>
                    <a:pt x="104" y="0"/>
                  </a:moveTo>
                  <a:cubicBezTo>
                    <a:pt x="93" y="0"/>
                    <a:pt x="84" y="2"/>
                    <a:pt x="76" y="5"/>
                  </a:cubicBezTo>
                  <a:cubicBezTo>
                    <a:pt x="51" y="17"/>
                    <a:pt x="0" y="36"/>
                    <a:pt x="0" y="81"/>
                  </a:cubicBezTo>
                  <a:cubicBezTo>
                    <a:pt x="0" y="106"/>
                    <a:pt x="25" y="125"/>
                    <a:pt x="44" y="131"/>
                  </a:cubicBezTo>
                  <a:lnTo>
                    <a:pt x="63" y="137"/>
                  </a:lnTo>
                  <a:cubicBezTo>
                    <a:pt x="75" y="142"/>
                    <a:pt x="97" y="146"/>
                    <a:pt x="118" y="146"/>
                  </a:cubicBezTo>
                  <a:cubicBezTo>
                    <a:pt x="155" y="146"/>
                    <a:pt x="193" y="135"/>
                    <a:pt x="189" y="99"/>
                  </a:cubicBezTo>
                  <a:cubicBezTo>
                    <a:pt x="183" y="81"/>
                    <a:pt x="177" y="62"/>
                    <a:pt x="164" y="49"/>
                  </a:cubicBezTo>
                  <a:cubicBezTo>
                    <a:pt x="174" y="16"/>
                    <a:pt x="136"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6578050" y="2699275"/>
              <a:ext cx="6625" cy="4500"/>
            </a:xfrm>
            <a:custGeom>
              <a:avLst/>
              <a:gdLst/>
              <a:ahLst/>
              <a:cxnLst/>
              <a:rect l="l" t="t" r="r" b="b"/>
              <a:pathLst>
                <a:path w="265" h="180" extrusionOk="0">
                  <a:moveTo>
                    <a:pt x="111" y="1"/>
                  </a:moveTo>
                  <a:cubicBezTo>
                    <a:pt x="92" y="1"/>
                    <a:pt x="74" y="4"/>
                    <a:pt x="57" y="13"/>
                  </a:cubicBezTo>
                  <a:cubicBezTo>
                    <a:pt x="44" y="13"/>
                    <a:pt x="38" y="19"/>
                    <a:pt x="25" y="32"/>
                  </a:cubicBezTo>
                  <a:cubicBezTo>
                    <a:pt x="6" y="38"/>
                    <a:pt x="0" y="50"/>
                    <a:pt x="0" y="69"/>
                  </a:cubicBezTo>
                  <a:cubicBezTo>
                    <a:pt x="0" y="82"/>
                    <a:pt x="6" y="95"/>
                    <a:pt x="13" y="101"/>
                  </a:cubicBezTo>
                  <a:lnTo>
                    <a:pt x="19" y="114"/>
                  </a:lnTo>
                  <a:cubicBezTo>
                    <a:pt x="25" y="114"/>
                    <a:pt x="25" y="114"/>
                    <a:pt x="32" y="120"/>
                  </a:cubicBezTo>
                  <a:lnTo>
                    <a:pt x="63" y="145"/>
                  </a:lnTo>
                  <a:cubicBezTo>
                    <a:pt x="76" y="158"/>
                    <a:pt x="82" y="164"/>
                    <a:pt x="95" y="170"/>
                  </a:cubicBezTo>
                  <a:cubicBezTo>
                    <a:pt x="114" y="177"/>
                    <a:pt x="134" y="180"/>
                    <a:pt x="155" y="180"/>
                  </a:cubicBezTo>
                  <a:cubicBezTo>
                    <a:pt x="175" y="180"/>
                    <a:pt x="196" y="177"/>
                    <a:pt x="215" y="170"/>
                  </a:cubicBezTo>
                  <a:cubicBezTo>
                    <a:pt x="221" y="170"/>
                    <a:pt x="233" y="164"/>
                    <a:pt x="246" y="158"/>
                  </a:cubicBezTo>
                  <a:cubicBezTo>
                    <a:pt x="259" y="145"/>
                    <a:pt x="265" y="132"/>
                    <a:pt x="265" y="114"/>
                  </a:cubicBezTo>
                  <a:cubicBezTo>
                    <a:pt x="265" y="101"/>
                    <a:pt x="265" y="95"/>
                    <a:pt x="252" y="82"/>
                  </a:cubicBezTo>
                  <a:lnTo>
                    <a:pt x="227" y="57"/>
                  </a:lnTo>
                  <a:cubicBezTo>
                    <a:pt x="227" y="50"/>
                    <a:pt x="227" y="44"/>
                    <a:pt x="221" y="44"/>
                  </a:cubicBezTo>
                  <a:lnTo>
                    <a:pt x="215" y="38"/>
                  </a:lnTo>
                  <a:cubicBezTo>
                    <a:pt x="202" y="25"/>
                    <a:pt x="196" y="19"/>
                    <a:pt x="183" y="13"/>
                  </a:cubicBezTo>
                  <a:cubicBezTo>
                    <a:pt x="159" y="6"/>
                    <a:pt x="135"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565900" y="2707150"/>
              <a:ext cx="6800" cy="3525"/>
            </a:xfrm>
            <a:custGeom>
              <a:avLst/>
              <a:gdLst/>
              <a:ahLst/>
              <a:cxnLst/>
              <a:rect l="l" t="t" r="r" b="b"/>
              <a:pathLst>
                <a:path w="272" h="141" extrusionOk="0">
                  <a:moveTo>
                    <a:pt x="171" y="0"/>
                  </a:moveTo>
                  <a:cubicBezTo>
                    <a:pt x="127" y="0"/>
                    <a:pt x="82" y="19"/>
                    <a:pt x="51" y="51"/>
                  </a:cubicBezTo>
                  <a:cubicBezTo>
                    <a:pt x="1" y="113"/>
                    <a:pt x="75" y="140"/>
                    <a:pt x="147" y="140"/>
                  </a:cubicBezTo>
                  <a:cubicBezTo>
                    <a:pt x="184" y="140"/>
                    <a:pt x="221" y="133"/>
                    <a:pt x="240" y="120"/>
                  </a:cubicBezTo>
                  <a:lnTo>
                    <a:pt x="253" y="108"/>
                  </a:lnTo>
                  <a:cubicBezTo>
                    <a:pt x="265" y="95"/>
                    <a:pt x="272" y="76"/>
                    <a:pt x="265" y="57"/>
                  </a:cubicBezTo>
                  <a:lnTo>
                    <a:pt x="253" y="32"/>
                  </a:lnTo>
                  <a:cubicBezTo>
                    <a:pt x="240" y="0"/>
                    <a:pt x="19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6563525" y="2697375"/>
              <a:ext cx="6350" cy="3275"/>
            </a:xfrm>
            <a:custGeom>
              <a:avLst/>
              <a:gdLst/>
              <a:ahLst/>
              <a:cxnLst/>
              <a:rect l="l" t="t" r="r" b="b"/>
              <a:pathLst>
                <a:path w="254" h="131" extrusionOk="0">
                  <a:moveTo>
                    <a:pt x="91" y="0"/>
                  </a:moveTo>
                  <a:cubicBezTo>
                    <a:pt x="46" y="0"/>
                    <a:pt x="0" y="14"/>
                    <a:pt x="20" y="57"/>
                  </a:cubicBezTo>
                  <a:cubicBezTo>
                    <a:pt x="26" y="76"/>
                    <a:pt x="32" y="89"/>
                    <a:pt x="45" y="101"/>
                  </a:cubicBezTo>
                  <a:cubicBezTo>
                    <a:pt x="60" y="122"/>
                    <a:pt x="86" y="130"/>
                    <a:pt x="114" y="130"/>
                  </a:cubicBezTo>
                  <a:cubicBezTo>
                    <a:pt x="180" y="130"/>
                    <a:pt x="253" y="84"/>
                    <a:pt x="209" y="44"/>
                  </a:cubicBezTo>
                  <a:cubicBezTo>
                    <a:pt x="196" y="32"/>
                    <a:pt x="177" y="19"/>
                    <a:pt x="159" y="13"/>
                  </a:cubicBezTo>
                  <a:cubicBezTo>
                    <a:pt x="146" y="6"/>
                    <a:pt x="11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6568275" y="2723000"/>
              <a:ext cx="6775" cy="4500"/>
            </a:xfrm>
            <a:custGeom>
              <a:avLst/>
              <a:gdLst/>
              <a:ahLst/>
              <a:cxnLst/>
              <a:rect l="l" t="t" r="r" b="b"/>
              <a:pathLst>
                <a:path w="271" h="180" extrusionOk="0">
                  <a:moveTo>
                    <a:pt x="87" y="0"/>
                  </a:moveTo>
                  <a:cubicBezTo>
                    <a:pt x="50" y="0"/>
                    <a:pt x="2" y="9"/>
                    <a:pt x="6" y="41"/>
                  </a:cubicBezTo>
                  <a:cubicBezTo>
                    <a:pt x="6" y="60"/>
                    <a:pt x="0" y="85"/>
                    <a:pt x="0" y="104"/>
                  </a:cubicBezTo>
                  <a:cubicBezTo>
                    <a:pt x="8" y="157"/>
                    <a:pt x="66" y="179"/>
                    <a:pt x="124" y="179"/>
                  </a:cubicBezTo>
                  <a:cubicBezTo>
                    <a:pt x="197" y="179"/>
                    <a:pt x="271" y="144"/>
                    <a:pt x="246" y="92"/>
                  </a:cubicBezTo>
                  <a:cubicBezTo>
                    <a:pt x="221" y="29"/>
                    <a:pt x="170" y="29"/>
                    <a:pt x="120" y="3"/>
                  </a:cubicBezTo>
                  <a:cubicBezTo>
                    <a:pt x="113" y="2"/>
                    <a:pt x="101"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6555025" y="2732100"/>
              <a:ext cx="9475" cy="4950"/>
            </a:xfrm>
            <a:custGeom>
              <a:avLst/>
              <a:gdLst/>
              <a:ahLst/>
              <a:cxnLst/>
              <a:rect l="l" t="t" r="r" b="b"/>
              <a:pathLst>
                <a:path w="379" h="198" extrusionOk="0">
                  <a:moveTo>
                    <a:pt x="170" y="0"/>
                  </a:moveTo>
                  <a:cubicBezTo>
                    <a:pt x="123" y="0"/>
                    <a:pt x="79" y="15"/>
                    <a:pt x="38" y="56"/>
                  </a:cubicBezTo>
                  <a:cubicBezTo>
                    <a:pt x="0" y="87"/>
                    <a:pt x="13" y="150"/>
                    <a:pt x="57" y="169"/>
                  </a:cubicBezTo>
                  <a:cubicBezTo>
                    <a:pt x="92" y="188"/>
                    <a:pt x="131" y="198"/>
                    <a:pt x="171" y="198"/>
                  </a:cubicBezTo>
                  <a:cubicBezTo>
                    <a:pt x="210" y="198"/>
                    <a:pt x="249" y="188"/>
                    <a:pt x="284" y="169"/>
                  </a:cubicBezTo>
                  <a:cubicBezTo>
                    <a:pt x="297" y="157"/>
                    <a:pt x="316" y="150"/>
                    <a:pt x="322" y="131"/>
                  </a:cubicBezTo>
                  <a:cubicBezTo>
                    <a:pt x="379" y="112"/>
                    <a:pt x="379" y="56"/>
                    <a:pt x="316" y="30"/>
                  </a:cubicBezTo>
                  <a:cubicBezTo>
                    <a:pt x="265" y="15"/>
                    <a:pt x="216"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552350" y="2720500"/>
              <a:ext cx="6475" cy="3900"/>
            </a:xfrm>
            <a:custGeom>
              <a:avLst/>
              <a:gdLst/>
              <a:ahLst/>
              <a:cxnLst/>
              <a:rect l="l" t="t" r="r" b="b"/>
              <a:pathLst>
                <a:path w="259" h="156" extrusionOk="0">
                  <a:moveTo>
                    <a:pt x="110" y="1"/>
                  </a:moveTo>
                  <a:cubicBezTo>
                    <a:pt x="71" y="1"/>
                    <a:pt x="35" y="15"/>
                    <a:pt x="13" y="53"/>
                  </a:cubicBezTo>
                  <a:cubicBezTo>
                    <a:pt x="0" y="78"/>
                    <a:pt x="13" y="91"/>
                    <a:pt x="32" y="97"/>
                  </a:cubicBezTo>
                  <a:cubicBezTo>
                    <a:pt x="44" y="116"/>
                    <a:pt x="63" y="129"/>
                    <a:pt x="82" y="135"/>
                  </a:cubicBezTo>
                  <a:cubicBezTo>
                    <a:pt x="102" y="149"/>
                    <a:pt x="123" y="156"/>
                    <a:pt x="144" y="156"/>
                  </a:cubicBezTo>
                  <a:cubicBezTo>
                    <a:pt x="169" y="156"/>
                    <a:pt x="194" y="146"/>
                    <a:pt x="214" y="129"/>
                  </a:cubicBezTo>
                  <a:cubicBezTo>
                    <a:pt x="259" y="110"/>
                    <a:pt x="259" y="53"/>
                    <a:pt x="221" y="34"/>
                  </a:cubicBezTo>
                  <a:cubicBezTo>
                    <a:pt x="189" y="15"/>
                    <a:pt x="148"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6559700" y="2753150"/>
              <a:ext cx="4650" cy="3900"/>
            </a:xfrm>
            <a:custGeom>
              <a:avLst/>
              <a:gdLst/>
              <a:ahLst/>
              <a:cxnLst/>
              <a:rect l="l" t="t" r="r" b="b"/>
              <a:pathLst>
                <a:path w="186" h="156" extrusionOk="0">
                  <a:moveTo>
                    <a:pt x="89" y="0"/>
                  </a:moveTo>
                  <a:cubicBezTo>
                    <a:pt x="44" y="0"/>
                    <a:pt x="0" y="23"/>
                    <a:pt x="28" y="59"/>
                  </a:cubicBezTo>
                  <a:cubicBezTo>
                    <a:pt x="34" y="71"/>
                    <a:pt x="15" y="115"/>
                    <a:pt x="15" y="134"/>
                  </a:cubicBezTo>
                  <a:cubicBezTo>
                    <a:pt x="15" y="145"/>
                    <a:pt x="40" y="155"/>
                    <a:pt x="60" y="155"/>
                  </a:cubicBezTo>
                  <a:cubicBezTo>
                    <a:pt x="64" y="155"/>
                    <a:pt x="68" y="154"/>
                    <a:pt x="72" y="153"/>
                  </a:cubicBezTo>
                  <a:cubicBezTo>
                    <a:pt x="129" y="141"/>
                    <a:pt x="185" y="90"/>
                    <a:pt x="154" y="27"/>
                  </a:cubicBezTo>
                  <a:cubicBezTo>
                    <a:pt x="142" y="8"/>
                    <a:pt x="115"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458550" y="2932675"/>
              <a:ext cx="14100" cy="6400"/>
            </a:xfrm>
            <a:custGeom>
              <a:avLst/>
              <a:gdLst/>
              <a:ahLst/>
              <a:cxnLst/>
              <a:rect l="l" t="t" r="r" b="b"/>
              <a:pathLst>
                <a:path w="564" h="256" extrusionOk="0">
                  <a:moveTo>
                    <a:pt x="286" y="1"/>
                  </a:moveTo>
                  <a:cubicBezTo>
                    <a:pt x="235" y="1"/>
                    <a:pt x="187" y="10"/>
                    <a:pt x="157" y="30"/>
                  </a:cubicBezTo>
                  <a:lnTo>
                    <a:pt x="144" y="42"/>
                  </a:lnTo>
                  <a:cubicBezTo>
                    <a:pt x="1" y="146"/>
                    <a:pt x="170" y="255"/>
                    <a:pt x="319" y="255"/>
                  </a:cubicBezTo>
                  <a:cubicBezTo>
                    <a:pt x="379" y="255"/>
                    <a:pt x="435" y="237"/>
                    <a:pt x="466" y="194"/>
                  </a:cubicBezTo>
                  <a:cubicBezTo>
                    <a:pt x="472" y="187"/>
                    <a:pt x="472" y="187"/>
                    <a:pt x="472" y="181"/>
                  </a:cubicBezTo>
                  <a:cubicBezTo>
                    <a:pt x="563" y="63"/>
                    <a:pt x="416"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6434525" y="2958075"/>
              <a:ext cx="12350" cy="7700"/>
            </a:xfrm>
            <a:custGeom>
              <a:avLst/>
              <a:gdLst/>
              <a:ahLst/>
              <a:cxnLst/>
              <a:rect l="l" t="t" r="r" b="b"/>
              <a:pathLst>
                <a:path w="494" h="308" extrusionOk="0">
                  <a:moveTo>
                    <a:pt x="338" y="0"/>
                  </a:moveTo>
                  <a:cubicBezTo>
                    <a:pt x="311" y="0"/>
                    <a:pt x="284" y="7"/>
                    <a:pt x="267" y="17"/>
                  </a:cubicBezTo>
                  <a:cubicBezTo>
                    <a:pt x="197" y="61"/>
                    <a:pt x="84" y="99"/>
                    <a:pt x="46" y="174"/>
                  </a:cubicBezTo>
                  <a:cubicBezTo>
                    <a:pt x="1" y="281"/>
                    <a:pt x="157" y="308"/>
                    <a:pt x="240" y="308"/>
                  </a:cubicBezTo>
                  <a:cubicBezTo>
                    <a:pt x="250" y="308"/>
                    <a:pt x="259" y="307"/>
                    <a:pt x="267" y="307"/>
                  </a:cubicBezTo>
                  <a:cubicBezTo>
                    <a:pt x="418" y="300"/>
                    <a:pt x="494" y="187"/>
                    <a:pt x="437" y="48"/>
                  </a:cubicBezTo>
                  <a:cubicBezTo>
                    <a:pt x="422" y="14"/>
                    <a:pt x="37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6435800" y="2939500"/>
              <a:ext cx="7600" cy="3875"/>
            </a:xfrm>
            <a:custGeom>
              <a:avLst/>
              <a:gdLst/>
              <a:ahLst/>
              <a:cxnLst/>
              <a:rect l="l" t="t" r="r" b="b"/>
              <a:pathLst>
                <a:path w="304" h="155" extrusionOk="0">
                  <a:moveTo>
                    <a:pt x="134" y="0"/>
                  </a:moveTo>
                  <a:cubicBezTo>
                    <a:pt x="72" y="0"/>
                    <a:pt x="0" y="23"/>
                    <a:pt x="14" y="91"/>
                  </a:cubicBezTo>
                  <a:cubicBezTo>
                    <a:pt x="14" y="91"/>
                    <a:pt x="14" y="97"/>
                    <a:pt x="14" y="97"/>
                  </a:cubicBezTo>
                  <a:cubicBezTo>
                    <a:pt x="14" y="141"/>
                    <a:pt x="65" y="154"/>
                    <a:pt x="109" y="154"/>
                  </a:cubicBezTo>
                  <a:cubicBezTo>
                    <a:pt x="129" y="154"/>
                    <a:pt x="147" y="152"/>
                    <a:pt x="159" y="148"/>
                  </a:cubicBezTo>
                  <a:lnTo>
                    <a:pt x="171" y="142"/>
                  </a:lnTo>
                  <a:cubicBezTo>
                    <a:pt x="247" y="129"/>
                    <a:pt x="304" y="47"/>
                    <a:pt x="197" y="9"/>
                  </a:cubicBezTo>
                  <a:cubicBezTo>
                    <a:pt x="181" y="4"/>
                    <a:pt x="158" y="0"/>
                    <a:pt x="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6474600" y="2903775"/>
              <a:ext cx="10275" cy="5050"/>
            </a:xfrm>
            <a:custGeom>
              <a:avLst/>
              <a:gdLst/>
              <a:ahLst/>
              <a:cxnLst/>
              <a:rect l="l" t="t" r="r" b="b"/>
              <a:pathLst>
                <a:path w="411" h="202" extrusionOk="0">
                  <a:moveTo>
                    <a:pt x="243" y="1"/>
                  </a:moveTo>
                  <a:cubicBezTo>
                    <a:pt x="194" y="1"/>
                    <a:pt x="147" y="16"/>
                    <a:pt x="133" y="57"/>
                  </a:cubicBezTo>
                  <a:cubicBezTo>
                    <a:pt x="127" y="76"/>
                    <a:pt x="121" y="107"/>
                    <a:pt x="89" y="114"/>
                  </a:cubicBezTo>
                  <a:cubicBezTo>
                    <a:pt x="1" y="133"/>
                    <a:pt x="32" y="202"/>
                    <a:pt x="108" y="202"/>
                  </a:cubicBezTo>
                  <a:cubicBezTo>
                    <a:pt x="184" y="196"/>
                    <a:pt x="253" y="177"/>
                    <a:pt x="322" y="145"/>
                  </a:cubicBezTo>
                  <a:cubicBezTo>
                    <a:pt x="379" y="126"/>
                    <a:pt x="411" y="63"/>
                    <a:pt x="348" y="25"/>
                  </a:cubicBezTo>
                  <a:cubicBezTo>
                    <a:pt x="325" y="11"/>
                    <a:pt x="283" y="1"/>
                    <a:pt x="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6451575" y="2944275"/>
              <a:ext cx="7125" cy="6225"/>
            </a:xfrm>
            <a:custGeom>
              <a:avLst/>
              <a:gdLst/>
              <a:ahLst/>
              <a:cxnLst/>
              <a:rect l="l" t="t" r="r" b="b"/>
              <a:pathLst>
                <a:path w="285" h="249" extrusionOk="0">
                  <a:moveTo>
                    <a:pt x="186" y="1"/>
                  </a:moveTo>
                  <a:cubicBezTo>
                    <a:pt x="149" y="1"/>
                    <a:pt x="109" y="15"/>
                    <a:pt x="95" y="39"/>
                  </a:cubicBezTo>
                  <a:cubicBezTo>
                    <a:pt x="70" y="89"/>
                    <a:pt x="45" y="102"/>
                    <a:pt x="20" y="133"/>
                  </a:cubicBezTo>
                  <a:cubicBezTo>
                    <a:pt x="1" y="171"/>
                    <a:pt x="32" y="196"/>
                    <a:pt x="58" y="215"/>
                  </a:cubicBezTo>
                  <a:cubicBezTo>
                    <a:pt x="83" y="237"/>
                    <a:pt x="114" y="248"/>
                    <a:pt x="145" y="248"/>
                  </a:cubicBezTo>
                  <a:cubicBezTo>
                    <a:pt x="169" y="248"/>
                    <a:pt x="193" y="242"/>
                    <a:pt x="215" y="228"/>
                  </a:cubicBezTo>
                  <a:cubicBezTo>
                    <a:pt x="247" y="222"/>
                    <a:pt x="278" y="196"/>
                    <a:pt x="285" y="159"/>
                  </a:cubicBezTo>
                  <a:cubicBezTo>
                    <a:pt x="285" y="121"/>
                    <a:pt x="272" y="77"/>
                    <a:pt x="259" y="39"/>
                  </a:cubicBezTo>
                  <a:cubicBezTo>
                    <a:pt x="251" y="12"/>
                    <a:pt x="219" y="1"/>
                    <a:pt x="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457575" y="2962125"/>
              <a:ext cx="5000" cy="3075"/>
            </a:xfrm>
            <a:custGeom>
              <a:avLst/>
              <a:gdLst/>
              <a:ahLst/>
              <a:cxnLst/>
              <a:rect l="l" t="t" r="r" b="b"/>
              <a:pathLst>
                <a:path w="200" h="123" extrusionOk="0">
                  <a:moveTo>
                    <a:pt x="102" y="0"/>
                  </a:moveTo>
                  <a:cubicBezTo>
                    <a:pt x="85" y="0"/>
                    <a:pt x="71" y="2"/>
                    <a:pt x="64" y="6"/>
                  </a:cubicBezTo>
                  <a:cubicBezTo>
                    <a:pt x="45" y="19"/>
                    <a:pt x="32" y="31"/>
                    <a:pt x="19" y="44"/>
                  </a:cubicBezTo>
                  <a:cubicBezTo>
                    <a:pt x="7" y="56"/>
                    <a:pt x="1" y="69"/>
                    <a:pt x="7" y="82"/>
                  </a:cubicBezTo>
                  <a:lnTo>
                    <a:pt x="7" y="101"/>
                  </a:lnTo>
                  <a:cubicBezTo>
                    <a:pt x="3" y="117"/>
                    <a:pt x="26" y="123"/>
                    <a:pt x="47" y="123"/>
                  </a:cubicBezTo>
                  <a:cubicBezTo>
                    <a:pt x="57" y="123"/>
                    <a:pt x="66" y="122"/>
                    <a:pt x="70" y="119"/>
                  </a:cubicBezTo>
                  <a:cubicBezTo>
                    <a:pt x="120" y="101"/>
                    <a:pt x="146" y="101"/>
                    <a:pt x="177" y="50"/>
                  </a:cubicBezTo>
                  <a:cubicBezTo>
                    <a:pt x="200" y="14"/>
                    <a:pt x="144"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432675" y="2978975"/>
              <a:ext cx="5750" cy="4500"/>
            </a:xfrm>
            <a:custGeom>
              <a:avLst/>
              <a:gdLst/>
              <a:ahLst/>
              <a:cxnLst/>
              <a:rect l="l" t="t" r="r" b="b"/>
              <a:pathLst>
                <a:path w="230" h="180" extrusionOk="0">
                  <a:moveTo>
                    <a:pt x="135" y="0"/>
                  </a:moveTo>
                  <a:cubicBezTo>
                    <a:pt x="105" y="0"/>
                    <a:pt x="77" y="10"/>
                    <a:pt x="69" y="32"/>
                  </a:cubicBezTo>
                  <a:cubicBezTo>
                    <a:pt x="57" y="70"/>
                    <a:pt x="38" y="101"/>
                    <a:pt x="13" y="127"/>
                  </a:cubicBezTo>
                  <a:cubicBezTo>
                    <a:pt x="0" y="139"/>
                    <a:pt x="6" y="152"/>
                    <a:pt x="19" y="158"/>
                  </a:cubicBezTo>
                  <a:cubicBezTo>
                    <a:pt x="46" y="173"/>
                    <a:pt x="76" y="180"/>
                    <a:pt x="103" y="180"/>
                  </a:cubicBezTo>
                  <a:cubicBezTo>
                    <a:pt x="172" y="180"/>
                    <a:pt x="230" y="136"/>
                    <a:pt x="221" y="51"/>
                  </a:cubicBezTo>
                  <a:cubicBezTo>
                    <a:pt x="217" y="18"/>
                    <a:pt x="17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6414700" y="2990800"/>
              <a:ext cx="6475" cy="3100"/>
            </a:xfrm>
            <a:custGeom>
              <a:avLst/>
              <a:gdLst/>
              <a:ahLst/>
              <a:cxnLst/>
              <a:rect l="l" t="t" r="r" b="b"/>
              <a:pathLst>
                <a:path w="259" h="124" extrusionOk="0">
                  <a:moveTo>
                    <a:pt x="177" y="1"/>
                  </a:moveTo>
                  <a:cubicBezTo>
                    <a:pt x="151" y="7"/>
                    <a:pt x="120" y="7"/>
                    <a:pt x="114" y="13"/>
                  </a:cubicBezTo>
                  <a:lnTo>
                    <a:pt x="101" y="13"/>
                  </a:lnTo>
                  <a:lnTo>
                    <a:pt x="76" y="26"/>
                  </a:lnTo>
                  <a:cubicBezTo>
                    <a:pt x="0" y="45"/>
                    <a:pt x="38" y="108"/>
                    <a:pt x="95" y="120"/>
                  </a:cubicBezTo>
                  <a:cubicBezTo>
                    <a:pt x="109" y="122"/>
                    <a:pt x="124" y="124"/>
                    <a:pt x="139" y="124"/>
                  </a:cubicBezTo>
                  <a:cubicBezTo>
                    <a:pt x="168" y="124"/>
                    <a:pt x="198" y="118"/>
                    <a:pt x="227" y="101"/>
                  </a:cubicBezTo>
                  <a:cubicBezTo>
                    <a:pt x="246" y="95"/>
                    <a:pt x="259" y="70"/>
                    <a:pt x="252" y="45"/>
                  </a:cubicBezTo>
                  <a:cubicBezTo>
                    <a:pt x="252" y="38"/>
                    <a:pt x="246" y="38"/>
                    <a:pt x="246" y="32"/>
                  </a:cubicBezTo>
                  <a:cubicBezTo>
                    <a:pt x="240" y="7"/>
                    <a:pt x="202" y="1"/>
                    <a:pt x="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418950" y="2990800"/>
              <a:ext cx="500" cy="25"/>
            </a:xfrm>
            <a:custGeom>
              <a:avLst/>
              <a:gdLst/>
              <a:ahLst/>
              <a:cxnLst/>
              <a:rect l="l" t="t" r="r" b="b"/>
              <a:pathLst>
                <a:path w="20" h="1" extrusionOk="0">
                  <a:moveTo>
                    <a:pt x="0" y="1"/>
                  </a:moveTo>
                  <a:lnTo>
                    <a:pt x="7" y="1"/>
                  </a:lnTo>
                  <a:cubicBezTo>
                    <a:pt x="13" y="1"/>
                    <a:pt x="1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6391200" y="2994300"/>
              <a:ext cx="8200" cy="4075"/>
            </a:xfrm>
            <a:custGeom>
              <a:avLst/>
              <a:gdLst/>
              <a:ahLst/>
              <a:cxnLst/>
              <a:rect l="l" t="t" r="r" b="b"/>
              <a:pathLst>
                <a:path w="328" h="163" extrusionOk="0">
                  <a:moveTo>
                    <a:pt x="158" y="1"/>
                  </a:moveTo>
                  <a:cubicBezTo>
                    <a:pt x="137" y="1"/>
                    <a:pt x="119" y="3"/>
                    <a:pt x="108" y="6"/>
                  </a:cubicBezTo>
                  <a:cubicBezTo>
                    <a:pt x="0" y="43"/>
                    <a:pt x="44" y="132"/>
                    <a:pt x="126" y="151"/>
                  </a:cubicBezTo>
                  <a:cubicBezTo>
                    <a:pt x="140" y="157"/>
                    <a:pt x="172" y="163"/>
                    <a:pt x="205" y="163"/>
                  </a:cubicBezTo>
                  <a:cubicBezTo>
                    <a:pt x="264" y="163"/>
                    <a:pt x="327" y="146"/>
                    <a:pt x="303" y="94"/>
                  </a:cubicBezTo>
                  <a:cubicBezTo>
                    <a:pt x="318" y="21"/>
                    <a:pt x="225" y="1"/>
                    <a:pt x="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6410900" y="2971725"/>
              <a:ext cx="6175" cy="4200"/>
            </a:xfrm>
            <a:custGeom>
              <a:avLst/>
              <a:gdLst/>
              <a:ahLst/>
              <a:cxnLst/>
              <a:rect l="l" t="t" r="r" b="b"/>
              <a:pathLst>
                <a:path w="247" h="168" extrusionOk="0">
                  <a:moveTo>
                    <a:pt x="146" y="0"/>
                  </a:moveTo>
                  <a:cubicBezTo>
                    <a:pt x="70" y="13"/>
                    <a:pt x="1" y="45"/>
                    <a:pt x="1" y="127"/>
                  </a:cubicBezTo>
                  <a:cubicBezTo>
                    <a:pt x="1" y="159"/>
                    <a:pt x="37" y="167"/>
                    <a:pt x="67" y="167"/>
                  </a:cubicBezTo>
                  <a:cubicBezTo>
                    <a:pt x="78" y="167"/>
                    <a:pt x="88" y="166"/>
                    <a:pt x="95" y="164"/>
                  </a:cubicBezTo>
                  <a:cubicBezTo>
                    <a:pt x="165" y="139"/>
                    <a:pt x="247" y="114"/>
                    <a:pt x="215" y="26"/>
                  </a:cubicBezTo>
                  <a:cubicBezTo>
                    <a:pt x="209" y="7"/>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417375" y="2980050"/>
              <a:ext cx="6450" cy="3350"/>
            </a:xfrm>
            <a:custGeom>
              <a:avLst/>
              <a:gdLst/>
              <a:ahLst/>
              <a:cxnLst/>
              <a:rect l="l" t="t" r="r" b="b"/>
              <a:pathLst>
                <a:path w="258" h="134" extrusionOk="0">
                  <a:moveTo>
                    <a:pt x="106" y="1"/>
                  </a:moveTo>
                  <a:cubicBezTo>
                    <a:pt x="76" y="1"/>
                    <a:pt x="48" y="8"/>
                    <a:pt x="32" y="27"/>
                  </a:cubicBezTo>
                  <a:lnTo>
                    <a:pt x="19" y="39"/>
                  </a:lnTo>
                  <a:cubicBezTo>
                    <a:pt x="0" y="58"/>
                    <a:pt x="0" y="84"/>
                    <a:pt x="19" y="103"/>
                  </a:cubicBezTo>
                  <a:cubicBezTo>
                    <a:pt x="37" y="125"/>
                    <a:pt x="62" y="134"/>
                    <a:pt x="89" y="134"/>
                  </a:cubicBezTo>
                  <a:cubicBezTo>
                    <a:pt x="131" y="134"/>
                    <a:pt x="178" y="113"/>
                    <a:pt x="208" y="90"/>
                  </a:cubicBezTo>
                  <a:cubicBezTo>
                    <a:pt x="257" y="45"/>
                    <a:pt x="17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416475" y="2957650"/>
              <a:ext cx="5975" cy="3300"/>
            </a:xfrm>
            <a:custGeom>
              <a:avLst/>
              <a:gdLst/>
              <a:ahLst/>
              <a:cxnLst/>
              <a:rect l="l" t="t" r="r" b="b"/>
              <a:pathLst>
                <a:path w="239" h="132" extrusionOk="0">
                  <a:moveTo>
                    <a:pt x="105" y="0"/>
                  </a:moveTo>
                  <a:cubicBezTo>
                    <a:pt x="83" y="0"/>
                    <a:pt x="64" y="3"/>
                    <a:pt x="55" y="8"/>
                  </a:cubicBezTo>
                  <a:cubicBezTo>
                    <a:pt x="17" y="34"/>
                    <a:pt x="17" y="46"/>
                    <a:pt x="5" y="90"/>
                  </a:cubicBezTo>
                  <a:cubicBezTo>
                    <a:pt x="0" y="122"/>
                    <a:pt x="45" y="131"/>
                    <a:pt x="78" y="131"/>
                  </a:cubicBezTo>
                  <a:cubicBezTo>
                    <a:pt x="90" y="131"/>
                    <a:pt x="100" y="130"/>
                    <a:pt x="106" y="128"/>
                  </a:cubicBezTo>
                  <a:cubicBezTo>
                    <a:pt x="150" y="109"/>
                    <a:pt x="181" y="103"/>
                    <a:pt x="207" y="65"/>
                  </a:cubicBezTo>
                  <a:cubicBezTo>
                    <a:pt x="238" y="20"/>
                    <a:pt x="162" y="0"/>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6394350" y="2968375"/>
              <a:ext cx="7275" cy="3900"/>
            </a:xfrm>
            <a:custGeom>
              <a:avLst/>
              <a:gdLst/>
              <a:ahLst/>
              <a:cxnLst/>
              <a:rect l="l" t="t" r="r" b="b"/>
              <a:pathLst>
                <a:path w="291" h="156" extrusionOk="0">
                  <a:moveTo>
                    <a:pt x="160" y="0"/>
                  </a:moveTo>
                  <a:cubicBezTo>
                    <a:pt x="128" y="0"/>
                    <a:pt x="97" y="6"/>
                    <a:pt x="82" y="15"/>
                  </a:cubicBezTo>
                  <a:cubicBezTo>
                    <a:pt x="57" y="21"/>
                    <a:pt x="38" y="40"/>
                    <a:pt x="26" y="65"/>
                  </a:cubicBezTo>
                  <a:cubicBezTo>
                    <a:pt x="0" y="128"/>
                    <a:pt x="89" y="153"/>
                    <a:pt x="133" y="153"/>
                  </a:cubicBezTo>
                  <a:lnTo>
                    <a:pt x="139" y="153"/>
                  </a:lnTo>
                  <a:cubicBezTo>
                    <a:pt x="144" y="155"/>
                    <a:pt x="150" y="156"/>
                    <a:pt x="156" y="156"/>
                  </a:cubicBezTo>
                  <a:cubicBezTo>
                    <a:pt x="175" y="156"/>
                    <a:pt x="199" y="149"/>
                    <a:pt x="209" y="134"/>
                  </a:cubicBezTo>
                  <a:cubicBezTo>
                    <a:pt x="209" y="128"/>
                    <a:pt x="253" y="103"/>
                    <a:pt x="265" y="84"/>
                  </a:cubicBezTo>
                  <a:cubicBezTo>
                    <a:pt x="290" y="22"/>
                    <a:pt x="222"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6367850" y="3005000"/>
              <a:ext cx="8550" cy="4425"/>
            </a:xfrm>
            <a:custGeom>
              <a:avLst/>
              <a:gdLst/>
              <a:ahLst/>
              <a:cxnLst/>
              <a:rect l="l" t="t" r="r" b="b"/>
              <a:pathLst>
                <a:path w="342" h="177" extrusionOk="0">
                  <a:moveTo>
                    <a:pt x="173" y="1"/>
                  </a:moveTo>
                  <a:cubicBezTo>
                    <a:pt x="145" y="1"/>
                    <a:pt x="117" y="10"/>
                    <a:pt x="108" y="32"/>
                  </a:cubicBezTo>
                  <a:cubicBezTo>
                    <a:pt x="108" y="44"/>
                    <a:pt x="108" y="51"/>
                    <a:pt x="95" y="57"/>
                  </a:cubicBezTo>
                  <a:cubicBezTo>
                    <a:pt x="1" y="107"/>
                    <a:pt x="114" y="177"/>
                    <a:pt x="171" y="177"/>
                  </a:cubicBezTo>
                  <a:cubicBezTo>
                    <a:pt x="234" y="177"/>
                    <a:pt x="341" y="114"/>
                    <a:pt x="253" y="57"/>
                  </a:cubicBezTo>
                  <a:cubicBezTo>
                    <a:pt x="241" y="51"/>
                    <a:pt x="241" y="44"/>
                    <a:pt x="241" y="32"/>
                  </a:cubicBezTo>
                  <a:cubicBezTo>
                    <a:pt x="234" y="12"/>
                    <a:pt x="204"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149650" y="3004825"/>
              <a:ext cx="13250" cy="6825"/>
            </a:xfrm>
            <a:custGeom>
              <a:avLst/>
              <a:gdLst/>
              <a:ahLst/>
              <a:cxnLst/>
              <a:rect l="l" t="t" r="r" b="b"/>
              <a:pathLst>
                <a:path w="530" h="273" extrusionOk="0">
                  <a:moveTo>
                    <a:pt x="261" y="1"/>
                  </a:moveTo>
                  <a:cubicBezTo>
                    <a:pt x="226" y="1"/>
                    <a:pt x="191" y="7"/>
                    <a:pt x="158" y="20"/>
                  </a:cubicBezTo>
                  <a:cubicBezTo>
                    <a:pt x="82" y="45"/>
                    <a:pt x="0" y="127"/>
                    <a:pt x="76" y="203"/>
                  </a:cubicBezTo>
                  <a:cubicBezTo>
                    <a:pt x="130" y="248"/>
                    <a:pt x="200" y="272"/>
                    <a:pt x="271" y="272"/>
                  </a:cubicBezTo>
                  <a:cubicBezTo>
                    <a:pt x="308" y="272"/>
                    <a:pt x="344" y="266"/>
                    <a:pt x="378" y="253"/>
                  </a:cubicBezTo>
                  <a:cubicBezTo>
                    <a:pt x="448" y="228"/>
                    <a:pt x="530" y="152"/>
                    <a:pt x="460" y="77"/>
                  </a:cubicBezTo>
                  <a:cubicBezTo>
                    <a:pt x="402" y="26"/>
                    <a:pt x="331"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6143650" y="3015700"/>
              <a:ext cx="8350" cy="5800"/>
            </a:xfrm>
            <a:custGeom>
              <a:avLst/>
              <a:gdLst/>
              <a:ahLst/>
              <a:cxnLst/>
              <a:rect l="l" t="t" r="r" b="b"/>
              <a:pathLst>
                <a:path w="334" h="232" extrusionOk="0">
                  <a:moveTo>
                    <a:pt x="193" y="1"/>
                  </a:moveTo>
                  <a:cubicBezTo>
                    <a:pt x="162" y="1"/>
                    <a:pt x="134" y="6"/>
                    <a:pt x="120" y="14"/>
                  </a:cubicBezTo>
                  <a:lnTo>
                    <a:pt x="95" y="20"/>
                  </a:lnTo>
                  <a:cubicBezTo>
                    <a:pt x="70" y="26"/>
                    <a:pt x="51" y="45"/>
                    <a:pt x="32" y="64"/>
                  </a:cubicBezTo>
                  <a:cubicBezTo>
                    <a:pt x="7" y="89"/>
                    <a:pt x="0" y="127"/>
                    <a:pt x="13" y="165"/>
                  </a:cubicBezTo>
                  <a:cubicBezTo>
                    <a:pt x="25" y="209"/>
                    <a:pt x="88" y="232"/>
                    <a:pt x="152" y="232"/>
                  </a:cubicBezTo>
                  <a:cubicBezTo>
                    <a:pt x="224" y="232"/>
                    <a:pt x="297" y="203"/>
                    <a:pt x="297" y="146"/>
                  </a:cubicBezTo>
                  <a:cubicBezTo>
                    <a:pt x="297" y="135"/>
                    <a:pt x="311" y="80"/>
                    <a:pt x="306" y="80"/>
                  </a:cubicBezTo>
                  <a:lnTo>
                    <a:pt x="306" y="80"/>
                  </a:lnTo>
                  <a:cubicBezTo>
                    <a:pt x="306" y="80"/>
                    <a:pt x="305" y="81"/>
                    <a:pt x="303" y="83"/>
                  </a:cubicBezTo>
                  <a:cubicBezTo>
                    <a:pt x="333" y="23"/>
                    <a:pt x="258"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165100" y="3034075"/>
              <a:ext cx="9200" cy="3750"/>
            </a:xfrm>
            <a:custGeom>
              <a:avLst/>
              <a:gdLst/>
              <a:ahLst/>
              <a:cxnLst/>
              <a:rect l="l" t="t" r="r" b="b"/>
              <a:pathLst>
                <a:path w="368" h="150" extrusionOk="0">
                  <a:moveTo>
                    <a:pt x="195" y="1"/>
                  </a:moveTo>
                  <a:cubicBezTo>
                    <a:pt x="101" y="1"/>
                    <a:pt x="1" y="49"/>
                    <a:pt x="69" y="117"/>
                  </a:cubicBezTo>
                  <a:cubicBezTo>
                    <a:pt x="92" y="140"/>
                    <a:pt x="133" y="150"/>
                    <a:pt x="176" y="150"/>
                  </a:cubicBezTo>
                  <a:cubicBezTo>
                    <a:pt x="268" y="150"/>
                    <a:pt x="367" y="104"/>
                    <a:pt x="303" y="35"/>
                  </a:cubicBezTo>
                  <a:cubicBezTo>
                    <a:pt x="281" y="11"/>
                    <a:pt x="238" y="1"/>
                    <a:pt x="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169050" y="3022450"/>
              <a:ext cx="6775" cy="3600"/>
            </a:xfrm>
            <a:custGeom>
              <a:avLst/>
              <a:gdLst/>
              <a:ahLst/>
              <a:cxnLst/>
              <a:rect l="l" t="t" r="r" b="b"/>
              <a:pathLst>
                <a:path w="271" h="144" extrusionOk="0">
                  <a:moveTo>
                    <a:pt x="130" y="1"/>
                  </a:moveTo>
                  <a:cubicBezTo>
                    <a:pt x="71" y="1"/>
                    <a:pt x="0" y="23"/>
                    <a:pt x="19" y="84"/>
                  </a:cubicBezTo>
                  <a:cubicBezTo>
                    <a:pt x="19" y="84"/>
                    <a:pt x="19" y="91"/>
                    <a:pt x="19" y="91"/>
                  </a:cubicBezTo>
                  <a:cubicBezTo>
                    <a:pt x="9" y="133"/>
                    <a:pt x="67" y="144"/>
                    <a:pt x="110" y="144"/>
                  </a:cubicBezTo>
                  <a:cubicBezTo>
                    <a:pt x="124" y="144"/>
                    <a:pt x="137" y="143"/>
                    <a:pt x="145" y="141"/>
                  </a:cubicBezTo>
                  <a:lnTo>
                    <a:pt x="157" y="135"/>
                  </a:lnTo>
                  <a:cubicBezTo>
                    <a:pt x="227" y="122"/>
                    <a:pt x="271" y="46"/>
                    <a:pt x="183" y="9"/>
                  </a:cubicBezTo>
                  <a:cubicBezTo>
                    <a:pt x="170" y="4"/>
                    <a:pt x="15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198850" y="3029900"/>
              <a:ext cx="5200" cy="3025"/>
            </a:xfrm>
            <a:custGeom>
              <a:avLst/>
              <a:gdLst/>
              <a:ahLst/>
              <a:cxnLst/>
              <a:rect l="l" t="t" r="r" b="b"/>
              <a:pathLst>
                <a:path w="208" h="121" extrusionOk="0">
                  <a:moveTo>
                    <a:pt x="70" y="0"/>
                  </a:moveTo>
                  <a:cubicBezTo>
                    <a:pt x="36" y="0"/>
                    <a:pt x="1" y="13"/>
                    <a:pt x="12" y="51"/>
                  </a:cubicBezTo>
                  <a:cubicBezTo>
                    <a:pt x="12" y="57"/>
                    <a:pt x="12" y="57"/>
                    <a:pt x="12" y="64"/>
                  </a:cubicBezTo>
                  <a:cubicBezTo>
                    <a:pt x="12" y="107"/>
                    <a:pt x="58" y="121"/>
                    <a:pt x="98" y="121"/>
                  </a:cubicBezTo>
                  <a:cubicBezTo>
                    <a:pt x="116" y="121"/>
                    <a:pt x="133" y="118"/>
                    <a:pt x="145" y="114"/>
                  </a:cubicBezTo>
                  <a:cubicBezTo>
                    <a:pt x="202" y="95"/>
                    <a:pt x="208" y="45"/>
                    <a:pt x="151" y="20"/>
                  </a:cubicBezTo>
                  <a:cubicBezTo>
                    <a:pt x="145" y="20"/>
                    <a:pt x="132" y="13"/>
                    <a:pt x="126" y="13"/>
                  </a:cubicBezTo>
                  <a:cubicBezTo>
                    <a:pt x="116" y="6"/>
                    <a:pt x="93"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6195400" y="3047200"/>
              <a:ext cx="6300" cy="3050"/>
            </a:xfrm>
            <a:custGeom>
              <a:avLst/>
              <a:gdLst/>
              <a:ahLst/>
              <a:cxnLst/>
              <a:rect l="l" t="t" r="r" b="b"/>
              <a:pathLst>
                <a:path w="252" h="122" extrusionOk="0">
                  <a:moveTo>
                    <a:pt x="128" y="1"/>
                  </a:moveTo>
                  <a:cubicBezTo>
                    <a:pt x="108" y="1"/>
                    <a:pt x="90" y="3"/>
                    <a:pt x="81" y="9"/>
                  </a:cubicBezTo>
                  <a:cubicBezTo>
                    <a:pt x="62" y="21"/>
                    <a:pt x="43" y="40"/>
                    <a:pt x="31" y="59"/>
                  </a:cubicBezTo>
                  <a:cubicBezTo>
                    <a:pt x="0" y="102"/>
                    <a:pt x="64" y="122"/>
                    <a:pt x="118" y="122"/>
                  </a:cubicBezTo>
                  <a:cubicBezTo>
                    <a:pt x="143" y="122"/>
                    <a:pt x="166" y="118"/>
                    <a:pt x="176" y="110"/>
                  </a:cubicBezTo>
                  <a:cubicBezTo>
                    <a:pt x="195" y="97"/>
                    <a:pt x="207" y="84"/>
                    <a:pt x="220" y="65"/>
                  </a:cubicBezTo>
                  <a:cubicBezTo>
                    <a:pt x="252" y="20"/>
                    <a:pt x="181"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6156250" y="2985150"/>
              <a:ext cx="9750" cy="4825"/>
            </a:xfrm>
            <a:custGeom>
              <a:avLst/>
              <a:gdLst/>
              <a:ahLst/>
              <a:cxnLst/>
              <a:rect l="l" t="t" r="r" b="b"/>
              <a:pathLst>
                <a:path w="390" h="193" extrusionOk="0">
                  <a:moveTo>
                    <a:pt x="236" y="0"/>
                  </a:moveTo>
                  <a:cubicBezTo>
                    <a:pt x="188" y="0"/>
                    <a:pt x="141" y="10"/>
                    <a:pt x="114" y="25"/>
                  </a:cubicBezTo>
                  <a:cubicBezTo>
                    <a:pt x="1" y="88"/>
                    <a:pt x="114" y="170"/>
                    <a:pt x="190" y="182"/>
                  </a:cubicBezTo>
                  <a:cubicBezTo>
                    <a:pt x="206" y="189"/>
                    <a:pt x="233" y="193"/>
                    <a:pt x="262" y="193"/>
                  </a:cubicBezTo>
                  <a:cubicBezTo>
                    <a:pt x="322" y="193"/>
                    <a:pt x="390" y="175"/>
                    <a:pt x="386" y="119"/>
                  </a:cubicBezTo>
                  <a:cubicBezTo>
                    <a:pt x="386" y="113"/>
                    <a:pt x="386" y="100"/>
                    <a:pt x="386" y="94"/>
                  </a:cubicBezTo>
                  <a:cubicBezTo>
                    <a:pt x="386" y="25"/>
                    <a:pt x="31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130875" y="2997200"/>
              <a:ext cx="12175" cy="6575"/>
            </a:xfrm>
            <a:custGeom>
              <a:avLst/>
              <a:gdLst/>
              <a:ahLst/>
              <a:cxnLst/>
              <a:rect l="l" t="t" r="r" b="b"/>
              <a:pathLst>
                <a:path w="487" h="263" extrusionOk="0">
                  <a:moveTo>
                    <a:pt x="232" y="1"/>
                  </a:moveTo>
                  <a:cubicBezTo>
                    <a:pt x="157" y="1"/>
                    <a:pt x="81" y="26"/>
                    <a:pt x="45" y="91"/>
                  </a:cubicBezTo>
                  <a:lnTo>
                    <a:pt x="32" y="104"/>
                  </a:lnTo>
                  <a:cubicBezTo>
                    <a:pt x="0" y="167"/>
                    <a:pt x="76" y="224"/>
                    <a:pt x="127" y="243"/>
                  </a:cubicBezTo>
                  <a:cubicBezTo>
                    <a:pt x="159" y="256"/>
                    <a:pt x="196" y="263"/>
                    <a:pt x="232" y="263"/>
                  </a:cubicBezTo>
                  <a:cubicBezTo>
                    <a:pt x="281" y="263"/>
                    <a:pt x="330" y="252"/>
                    <a:pt x="373" y="230"/>
                  </a:cubicBezTo>
                  <a:lnTo>
                    <a:pt x="392" y="218"/>
                  </a:lnTo>
                  <a:cubicBezTo>
                    <a:pt x="486" y="154"/>
                    <a:pt x="448" y="54"/>
                    <a:pt x="347" y="22"/>
                  </a:cubicBezTo>
                  <a:cubicBezTo>
                    <a:pt x="314" y="9"/>
                    <a:pt x="273"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122825" y="3005250"/>
              <a:ext cx="6825" cy="4200"/>
            </a:xfrm>
            <a:custGeom>
              <a:avLst/>
              <a:gdLst/>
              <a:ahLst/>
              <a:cxnLst/>
              <a:rect l="l" t="t" r="r" b="b"/>
              <a:pathLst>
                <a:path w="273" h="168" extrusionOk="0">
                  <a:moveTo>
                    <a:pt x="131" y="0"/>
                  </a:moveTo>
                  <a:cubicBezTo>
                    <a:pt x="113" y="0"/>
                    <a:pt x="95" y="3"/>
                    <a:pt x="77" y="9"/>
                  </a:cubicBezTo>
                  <a:cubicBezTo>
                    <a:pt x="39" y="22"/>
                    <a:pt x="1" y="60"/>
                    <a:pt x="32" y="104"/>
                  </a:cubicBezTo>
                  <a:cubicBezTo>
                    <a:pt x="64" y="129"/>
                    <a:pt x="102" y="148"/>
                    <a:pt x="140" y="160"/>
                  </a:cubicBezTo>
                  <a:cubicBezTo>
                    <a:pt x="148" y="164"/>
                    <a:pt x="164" y="167"/>
                    <a:pt x="182" y="167"/>
                  </a:cubicBezTo>
                  <a:cubicBezTo>
                    <a:pt x="221" y="167"/>
                    <a:pt x="268" y="155"/>
                    <a:pt x="259" y="116"/>
                  </a:cubicBezTo>
                  <a:lnTo>
                    <a:pt x="259" y="104"/>
                  </a:lnTo>
                  <a:cubicBezTo>
                    <a:pt x="272" y="85"/>
                    <a:pt x="266" y="66"/>
                    <a:pt x="253" y="47"/>
                  </a:cubicBezTo>
                  <a:lnTo>
                    <a:pt x="234" y="34"/>
                  </a:lnTo>
                  <a:cubicBezTo>
                    <a:pt x="204" y="13"/>
                    <a:pt x="16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125825" y="2979925"/>
              <a:ext cx="8550" cy="5750"/>
            </a:xfrm>
            <a:custGeom>
              <a:avLst/>
              <a:gdLst/>
              <a:ahLst/>
              <a:cxnLst/>
              <a:rect l="l" t="t" r="r" b="b"/>
              <a:pathLst>
                <a:path w="342" h="230" extrusionOk="0">
                  <a:moveTo>
                    <a:pt x="176" y="0"/>
                  </a:moveTo>
                  <a:cubicBezTo>
                    <a:pt x="132" y="0"/>
                    <a:pt x="88" y="14"/>
                    <a:pt x="51" y="44"/>
                  </a:cubicBezTo>
                  <a:cubicBezTo>
                    <a:pt x="1" y="95"/>
                    <a:pt x="20" y="133"/>
                    <a:pt x="51" y="190"/>
                  </a:cubicBezTo>
                  <a:cubicBezTo>
                    <a:pt x="73" y="215"/>
                    <a:pt x="105" y="230"/>
                    <a:pt x="137" y="230"/>
                  </a:cubicBezTo>
                  <a:cubicBezTo>
                    <a:pt x="162" y="230"/>
                    <a:pt x="187" y="221"/>
                    <a:pt x="209" y="202"/>
                  </a:cubicBezTo>
                  <a:cubicBezTo>
                    <a:pt x="228" y="183"/>
                    <a:pt x="253" y="164"/>
                    <a:pt x="284" y="158"/>
                  </a:cubicBezTo>
                  <a:cubicBezTo>
                    <a:pt x="341" y="133"/>
                    <a:pt x="341" y="57"/>
                    <a:pt x="291" y="32"/>
                  </a:cubicBezTo>
                  <a:cubicBezTo>
                    <a:pt x="255" y="11"/>
                    <a:pt x="216"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6155150" y="2958775"/>
              <a:ext cx="7275" cy="4375"/>
            </a:xfrm>
            <a:custGeom>
              <a:avLst/>
              <a:gdLst/>
              <a:ahLst/>
              <a:cxnLst/>
              <a:rect l="l" t="t" r="r" b="b"/>
              <a:pathLst>
                <a:path w="291" h="175" extrusionOk="0">
                  <a:moveTo>
                    <a:pt x="161" y="1"/>
                  </a:moveTo>
                  <a:cubicBezTo>
                    <a:pt x="146" y="1"/>
                    <a:pt x="130" y="3"/>
                    <a:pt x="114" y="8"/>
                  </a:cubicBezTo>
                  <a:cubicBezTo>
                    <a:pt x="45" y="20"/>
                    <a:pt x="1" y="83"/>
                    <a:pt x="20" y="146"/>
                  </a:cubicBezTo>
                  <a:cubicBezTo>
                    <a:pt x="20" y="168"/>
                    <a:pt x="41" y="175"/>
                    <a:pt x="60" y="175"/>
                  </a:cubicBezTo>
                  <a:cubicBezTo>
                    <a:pt x="69" y="175"/>
                    <a:pt x="77" y="173"/>
                    <a:pt x="83" y="171"/>
                  </a:cubicBezTo>
                  <a:cubicBezTo>
                    <a:pt x="146" y="165"/>
                    <a:pt x="209" y="140"/>
                    <a:pt x="266" y="102"/>
                  </a:cubicBezTo>
                  <a:cubicBezTo>
                    <a:pt x="291" y="77"/>
                    <a:pt x="278" y="39"/>
                    <a:pt x="247" y="20"/>
                  </a:cubicBezTo>
                  <a:cubicBezTo>
                    <a:pt x="218" y="8"/>
                    <a:pt x="190"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183975" y="3003475"/>
              <a:ext cx="7200" cy="4650"/>
            </a:xfrm>
            <a:custGeom>
              <a:avLst/>
              <a:gdLst/>
              <a:ahLst/>
              <a:cxnLst/>
              <a:rect l="l" t="t" r="r" b="b"/>
              <a:pathLst>
                <a:path w="288" h="186" extrusionOk="0">
                  <a:moveTo>
                    <a:pt x="122" y="0"/>
                  </a:moveTo>
                  <a:cubicBezTo>
                    <a:pt x="64" y="0"/>
                    <a:pt x="1" y="27"/>
                    <a:pt x="15" y="86"/>
                  </a:cubicBezTo>
                  <a:cubicBezTo>
                    <a:pt x="21" y="131"/>
                    <a:pt x="59" y="162"/>
                    <a:pt x="103" y="175"/>
                  </a:cubicBezTo>
                  <a:cubicBezTo>
                    <a:pt x="115" y="181"/>
                    <a:pt x="141" y="185"/>
                    <a:pt x="168" y="185"/>
                  </a:cubicBezTo>
                  <a:cubicBezTo>
                    <a:pt x="223" y="185"/>
                    <a:pt x="288" y="168"/>
                    <a:pt x="279" y="118"/>
                  </a:cubicBezTo>
                  <a:cubicBezTo>
                    <a:pt x="273" y="55"/>
                    <a:pt x="229" y="36"/>
                    <a:pt x="179" y="11"/>
                  </a:cubicBezTo>
                  <a:cubicBezTo>
                    <a:pt x="163" y="4"/>
                    <a:pt x="143"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230050" y="3045800"/>
              <a:ext cx="5200" cy="3375"/>
            </a:xfrm>
            <a:custGeom>
              <a:avLst/>
              <a:gdLst/>
              <a:ahLst/>
              <a:cxnLst/>
              <a:rect l="l" t="t" r="r" b="b"/>
              <a:pathLst>
                <a:path w="208" h="135" extrusionOk="0">
                  <a:moveTo>
                    <a:pt x="128" y="1"/>
                  </a:moveTo>
                  <a:cubicBezTo>
                    <a:pt x="113" y="1"/>
                    <a:pt x="98" y="4"/>
                    <a:pt x="89" y="8"/>
                  </a:cubicBezTo>
                  <a:cubicBezTo>
                    <a:pt x="26" y="33"/>
                    <a:pt x="1" y="84"/>
                    <a:pt x="70" y="121"/>
                  </a:cubicBezTo>
                  <a:cubicBezTo>
                    <a:pt x="82" y="129"/>
                    <a:pt x="108" y="134"/>
                    <a:pt x="133" y="134"/>
                  </a:cubicBezTo>
                  <a:cubicBezTo>
                    <a:pt x="171" y="134"/>
                    <a:pt x="208" y="122"/>
                    <a:pt x="196" y="84"/>
                  </a:cubicBezTo>
                  <a:cubicBezTo>
                    <a:pt x="190" y="71"/>
                    <a:pt x="190" y="65"/>
                    <a:pt x="183" y="58"/>
                  </a:cubicBezTo>
                  <a:cubicBezTo>
                    <a:pt x="179" y="54"/>
                    <a:pt x="175" y="49"/>
                    <a:pt x="172" y="49"/>
                  </a:cubicBezTo>
                  <a:cubicBezTo>
                    <a:pt x="171" y="49"/>
                    <a:pt x="171" y="50"/>
                    <a:pt x="171" y="52"/>
                  </a:cubicBezTo>
                  <a:cubicBezTo>
                    <a:pt x="171" y="46"/>
                    <a:pt x="171" y="46"/>
                    <a:pt x="177" y="39"/>
                  </a:cubicBezTo>
                  <a:cubicBezTo>
                    <a:pt x="185" y="11"/>
                    <a:pt x="156"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225625" y="3054675"/>
              <a:ext cx="7000" cy="3825"/>
            </a:xfrm>
            <a:custGeom>
              <a:avLst/>
              <a:gdLst/>
              <a:ahLst/>
              <a:cxnLst/>
              <a:rect l="l" t="t" r="r" b="b"/>
              <a:pathLst>
                <a:path w="280" h="153" extrusionOk="0">
                  <a:moveTo>
                    <a:pt x="172" y="0"/>
                  </a:moveTo>
                  <a:cubicBezTo>
                    <a:pt x="141" y="0"/>
                    <a:pt x="111" y="6"/>
                    <a:pt x="96" y="12"/>
                  </a:cubicBezTo>
                  <a:cubicBezTo>
                    <a:pt x="89" y="19"/>
                    <a:pt x="83" y="19"/>
                    <a:pt x="77" y="19"/>
                  </a:cubicBezTo>
                  <a:cubicBezTo>
                    <a:pt x="1" y="38"/>
                    <a:pt x="7" y="120"/>
                    <a:pt x="77" y="145"/>
                  </a:cubicBezTo>
                  <a:cubicBezTo>
                    <a:pt x="91" y="149"/>
                    <a:pt x="116" y="152"/>
                    <a:pt x="144" y="152"/>
                  </a:cubicBezTo>
                  <a:cubicBezTo>
                    <a:pt x="201" y="152"/>
                    <a:pt x="268" y="137"/>
                    <a:pt x="260" y="82"/>
                  </a:cubicBezTo>
                  <a:cubicBezTo>
                    <a:pt x="260" y="82"/>
                    <a:pt x="260" y="76"/>
                    <a:pt x="260" y="69"/>
                  </a:cubicBezTo>
                  <a:cubicBezTo>
                    <a:pt x="280" y="17"/>
                    <a:pt x="225"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236350" y="2857950"/>
              <a:ext cx="9500" cy="5075"/>
            </a:xfrm>
            <a:custGeom>
              <a:avLst/>
              <a:gdLst/>
              <a:ahLst/>
              <a:cxnLst/>
              <a:rect l="l" t="t" r="r" b="b"/>
              <a:pathLst>
                <a:path w="380" h="203" extrusionOk="0">
                  <a:moveTo>
                    <a:pt x="208" y="1"/>
                  </a:moveTo>
                  <a:cubicBezTo>
                    <a:pt x="176" y="1"/>
                    <a:pt x="144" y="8"/>
                    <a:pt x="114" y="23"/>
                  </a:cubicBezTo>
                  <a:cubicBezTo>
                    <a:pt x="45" y="55"/>
                    <a:pt x="1" y="124"/>
                    <a:pt x="83" y="174"/>
                  </a:cubicBezTo>
                  <a:cubicBezTo>
                    <a:pt x="110" y="189"/>
                    <a:pt x="165" y="203"/>
                    <a:pt x="218" y="203"/>
                  </a:cubicBezTo>
                  <a:cubicBezTo>
                    <a:pt x="276" y="203"/>
                    <a:pt x="331" y="186"/>
                    <a:pt x="341" y="137"/>
                  </a:cubicBezTo>
                  <a:cubicBezTo>
                    <a:pt x="341" y="130"/>
                    <a:pt x="341" y="130"/>
                    <a:pt x="341" y="130"/>
                  </a:cubicBezTo>
                  <a:cubicBezTo>
                    <a:pt x="367" y="111"/>
                    <a:pt x="379" y="80"/>
                    <a:pt x="341" y="48"/>
                  </a:cubicBezTo>
                  <a:cubicBezTo>
                    <a:pt x="303" y="18"/>
                    <a:pt x="256"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251175" y="2885925"/>
              <a:ext cx="9800" cy="5600"/>
            </a:xfrm>
            <a:custGeom>
              <a:avLst/>
              <a:gdLst/>
              <a:ahLst/>
              <a:cxnLst/>
              <a:rect l="l" t="t" r="r" b="b"/>
              <a:pathLst>
                <a:path w="392" h="224" extrusionOk="0">
                  <a:moveTo>
                    <a:pt x="185" y="1"/>
                  </a:moveTo>
                  <a:cubicBezTo>
                    <a:pt x="165" y="1"/>
                    <a:pt x="144" y="5"/>
                    <a:pt x="127" y="14"/>
                  </a:cubicBezTo>
                  <a:cubicBezTo>
                    <a:pt x="108" y="20"/>
                    <a:pt x="89" y="33"/>
                    <a:pt x="76" y="46"/>
                  </a:cubicBezTo>
                  <a:cubicBezTo>
                    <a:pt x="32" y="71"/>
                    <a:pt x="1" y="121"/>
                    <a:pt x="45" y="159"/>
                  </a:cubicBezTo>
                  <a:lnTo>
                    <a:pt x="64" y="172"/>
                  </a:lnTo>
                  <a:cubicBezTo>
                    <a:pt x="106" y="209"/>
                    <a:pt x="158" y="224"/>
                    <a:pt x="210" y="224"/>
                  </a:cubicBezTo>
                  <a:cubicBezTo>
                    <a:pt x="220" y="224"/>
                    <a:pt x="230" y="223"/>
                    <a:pt x="240" y="222"/>
                  </a:cubicBezTo>
                  <a:cubicBezTo>
                    <a:pt x="285" y="216"/>
                    <a:pt x="392" y="172"/>
                    <a:pt x="354" y="109"/>
                  </a:cubicBezTo>
                  <a:cubicBezTo>
                    <a:pt x="341" y="83"/>
                    <a:pt x="322" y="58"/>
                    <a:pt x="303" y="46"/>
                  </a:cubicBezTo>
                  <a:cubicBezTo>
                    <a:pt x="303" y="46"/>
                    <a:pt x="272" y="33"/>
                    <a:pt x="253" y="20"/>
                  </a:cubicBezTo>
                  <a:cubicBezTo>
                    <a:pt x="233" y="7"/>
                    <a:pt x="209"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297075" y="2883300"/>
              <a:ext cx="8675" cy="4450"/>
            </a:xfrm>
            <a:custGeom>
              <a:avLst/>
              <a:gdLst/>
              <a:ahLst/>
              <a:cxnLst/>
              <a:rect l="l" t="t" r="r" b="b"/>
              <a:pathLst>
                <a:path w="347" h="178" extrusionOk="0">
                  <a:moveTo>
                    <a:pt x="169" y="1"/>
                  </a:moveTo>
                  <a:cubicBezTo>
                    <a:pt x="128" y="1"/>
                    <a:pt x="89" y="12"/>
                    <a:pt x="57" y="31"/>
                  </a:cubicBezTo>
                  <a:cubicBezTo>
                    <a:pt x="0" y="50"/>
                    <a:pt x="0" y="125"/>
                    <a:pt x="57" y="144"/>
                  </a:cubicBezTo>
                  <a:cubicBezTo>
                    <a:pt x="91" y="169"/>
                    <a:pt x="133" y="178"/>
                    <a:pt x="176" y="178"/>
                  </a:cubicBezTo>
                  <a:cubicBezTo>
                    <a:pt x="189" y="178"/>
                    <a:pt x="202" y="177"/>
                    <a:pt x="214" y="176"/>
                  </a:cubicBezTo>
                  <a:cubicBezTo>
                    <a:pt x="341" y="157"/>
                    <a:pt x="347" y="31"/>
                    <a:pt x="214" y="5"/>
                  </a:cubicBezTo>
                  <a:cubicBezTo>
                    <a:pt x="199" y="2"/>
                    <a:pt x="184"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6285350" y="2871225"/>
              <a:ext cx="6775" cy="2725"/>
            </a:xfrm>
            <a:custGeom>
              <a:avLst/>
              <a:gdLst/>
              <a:ahLst/>
              <a:cxnLst/>
              <a:rect l="l" t="t" r="r" b="b"/>
              <a:pathLst>
                <a:path w="271" h="109" extrusionOk="0">
                  <a:moveTo>
                    <a:pt x="137" y="1"/>
                  </a:moveTo>
                  <a:cubicBezTo>
                    <a:pt x="69" y="1"/>
                    <a:pt x="0" y="34"/>
                    <a:pt x="46" y="85"/>
                  </a:cubicBezTo>
                  <a:cubicBezTo>
                    <a:pt x="63" y="101"/>
                    <a:pt x="93" y="108"/>
                    <a:pt x="126" y="108"/>
                  </a:cubicBezTo>
                  <a:cubicBezTo>
                    <a:pt x="195" y="108"/>
                    <a:pt x="270" y="75"/>
                    <a:pt x="223" y="28"/>
                  </a:cubicBezTo>
                  <a:cubicBezTo>
                    <a:pt x="204" y="9"/>
                    <a:pt x="171"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6276375" y="2892975"/>
              <a:ext cx="9200" cy="5075"/>
            </a:xfrm>
            <a:custGeom>
              <a:avLst/>
              <a:gdLst/>
              <a:ahLst/>
              <a:cxnLst/>
              <a:rect l="l" t="t" r="r" b="b"/>
              <a:pathLst>
                <a:path w="368" h="203" extrusionOk="0">
                  <a:moveTo>
                    <a:pt x="234" y="0"/>
                  </a:moveTo>
                  <a:cubicBezTo>
                    <a:pt x="210" y="0"/>
                    <a:pt x="186" y="4"/>
                    <a:pt x="166" y="10"/>
                  </a:cubicBezTo>
                  <a:cubicBezTo>
                    <a:pt x="153" y="10"/>
                    <a:pt x="147" y="16"/>
                    <a:pt x="141" y="22"/>
                  </a:cubicBezTo>
                  <a:lnTo>
                    <a:pt x="147" y="22"/>
                  </a:lnTo>
                  <a:cubicBezTo>
                    <a:pt x="134" y="28"/>
                    <a:pt x="122" y="35"/>
                    <a:pt x="109" y="47"/>
                  </a:cubicBezTo>
                  <a:cubicBezTo>
                    <a:pt x="1" y="124"/>
                    <a:pt x="122" y="203"/>
                    <a:pt x="232" y="203"/>
                  </a:cubicBezTo>
                  <a:cubicBezTo>
                    <a:pt x="294" y="203"/>
                    <a:pt x="352" y="177"/>
                    <a:pt x="361" y="110"/>
                  </a:cubicBezTo>
                  <a:cubicBezTo>
                    <a:pt x="368" y="92"/>
                    <a:pt x="361" y="73"/>
                    <a:pt x="355" y="60"/>
                  </a:cubicBezTo>
                  <a:cubicBezTo>
                    <a:pt x="342" y="17"/>
                    <a:pt x="28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6261900" y="2869425"/>
              <a:ext cx="8225" cy="4725"/>
            </a:xfrm>
            <a:custGeom>
              <a:avLst/>
              <a:gdLst/>
              <a:ahLst/>
              <a:cxnLst/>
              <a:rect l="l" t="t" r="r" b="b"/>
              <a:pathLst>
                <a:path w="329" h="189" extrusionOk="0">
                  <a:moveTo>
                    <a:pt x="141" y="1"/>
                  </a:moveTo>
                  <a:cubicBezTo>
                    <a:pt x="92" y="1"/>
                    <a:pt x="40" y="15"/>
                    <a:pt x="20" y="56"/>
                  </a:cubicBezTo>
                  <a:cubicBezTo>
                    <a:pt x="1" y="100"/>
                    <a:pt x="26" y="125"/>
                    <a:pt x="64" y="138"/>
                  </a:cubicBezTo>
                  <a:cubicBezTo>
                    <a:pt x="59" y="177"/>
                    <a:pt x="113" y="189"/>
                    <a:pt x="156" y="189"/>
                  </a:cubicBezTo>
                  <a:cubicBezTo>
                    <a:pt x="177" y="189"/>
                    <a:pt x="194" y="186"/>
                    <a:pt x="202" y="182"/>
                  </a:cubicBezTo>
                  <a:cubicBezTo>
                    <a:pt x="272" y="138"/>
                    <a:pt x="329" y="50"/>
                    <a:pt x="215" y="12"/>
                  </a:cubicBezTo>
                  <a:cubicBezTo>
                    <a:pt x="195" y="5"/>
                    <a:pt x="169"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6272000" y="2854550"/>
              <a:ext cx="8375" cy="5150"/>
            </a:xfrm>
            <a:custGeom>
              <a:avLst/>
              <a:gdLst/>
              <a:ahLst/>
              <a:cxnLst/>
              <a:rect l="l" t="t" r="r" b="b"/>
              <a:pathLst>
                <a:path w="335" h="206" extrusionOk="0">
                  <a:moveTo>
                    <a:pt x="180" y="0"/>
                  </a:moveTo>
                  <a:cubicBezTo>
                    <a:pt x="150" y="0"/>
                    <a:pt x="119" y="7"/>
                    <a:pt x="89" y="20"/>
                  </a:cubicBezTo>
                  <a:cubicBezTo>
                    <a:pt x="57" y="27"/>
                    <a:pt x="25" y="52"/>
                    <a:pt x="13" y="83"/>
                  </a:cubicBezTo>
                  <a:cubicBezTo>
                    <a:pt x="0" y="115"/>
                    <a:pt x="13" y="140"/>
                    <a:pt x="13" y="172"/>
                  </a:cubicBezTo>
                  <a:cubicBezTo>
                    <a:pt x="13" y="196"/>
                    <a:pt x="55" y="205"/>
                    <a:pt x="85" y="205"/>
                  </a:cubicBezTo>
                  <a:cubicBezTo>
                    <a:pt x="94" y="205"/>
                    <a:pt x="102" y="205"/>
                    <a:pt x="107" y="203"/>
                  </a:cubicBezTo>
                  <a:cubicBezTo>
                    <a:pt x="164" y="191"/>
                    <a:pt x="227" y="178"/>
                    <a:pt x="284" y="153"/>
                  </a:cubicBezTo>
                  <a:cubicBezTo>
                    <a:pt x="297" y="140"/>
                    <a:pt x="328" y="115"/>
                    <a:pt x="328" y="90"/>
                  </a:cubicBezTo>
                  <a:lnTo>
                    <a:pt x="328" y="102"/>
                  </a:lnTo>
                  <a:cubicBezTo>
                    <a:pt x="334" y="71"/>
                    <a:pt x="322" y="45"/>
                    <a:pt x="297" y="33"/>
                  </a:cubicBezTo>
                  <a:cubicBezTo>
                    <a:pt x="261" y="11"/>
                    <a:pt x="22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6299425" y="2861975"/>
              <a:ext cx="13125" cy="5425"/>
            </a:xfrm>
            <a:custGeom>
              <a:avLst/>
              <a:gdLst/>
              <a:ahLst/>
              <a:cxnLst/>
              <a:rect l="l" t="t" r="r" b="b"/>
              <a:pathLst>
                <a:path w="525" h="217" extrusionOk="0">
                  <a:moveTo>
                    <a:pt x="289" y="1"/>
                  </a:moveTo>
                  <a:cubicBezTo>
                    <a:pt x="207" y="1"/>
                    <a:pt x="123" y="39"/>
                    <a:pt x="64" y="83"/>
                  </a:cubicBezTo>
                  <a:cubicBezTo>
                    <a:pt x="1" y="133"/>
                    <a:pt x="114" y="177"/>
                    <a:pt x="146" y="177"/>
                  </a:cubicBezTo>
                  <a:lnTo>
                    <a:pt x="158" y="177"/>
                  </a:lnTo>
                  <a:lnTo>
                    <a:pt x="177" y="190"/>
                  </a:lnTo>
                  <a:cubicBezTo>
                    <a:pt x="201" y="208"/>
                    <a:pt x="243" y="217"/>
                    <a:pt x="287" y="217"/>
                  </a:cubicBezTo>
                  <a:cubicBezTo>
                    <a:pt x="397" y="217"/>
                    <a:pt x="525" y="164"/>
                    <a:pt x="448" y="70"/>
                  </a:cubicBezTo>
                  <a:cubicBezTo>
                    <a:pt x="404" y="20"/>
                    <a:pt x="34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6306850" y="2875375"/>
              <a:ext cx="6125" cy="3400"/>
            </a:xfrm>
            <a:custGeom>
              <a:avLst/>
              <a:gdLst/>
              <a:ahLst/>
              <a:cxnLst/>
              <a:rect l="l" t="t" r="r" b="b"/>
              <a:pathLst>
                <a:path w="245" h="136" extrusionOk="0">
                  <a:moveTo>
                    <a:pt x="127" y="1"/>
                  </a:moveTo>
                  <a:cubicBezTo>
                    <a:pt x="104" y="1"/>
                    <a:pt x="83" y="3"/>
                    <a:pt x="69" y="7"/>
                  </a:cubicBezTo>
                  <a:cubicBezTo>
                    <a:pt x="6" y="26"/>
                    <a:pt x="0" y="95"/>
                    <a:pt x="69" y="121"/>
                  </a:cubicBezTo>
                  <a:lnTo>
                    <a:pt x="95" y="127"/>
                  </a:lnTo>
                  <a:cubicBezTo>
                    <a:pt x="110" y="131"/>
                    <a:pt x="133" y="135"/>
                    <a:pt x="155" y="135"/>
                  </a:cubicBezTo>
                  <a:cubicBezTo>
                    <a:pt x="195" y="135"/>
                    <a:pt x="236" y="123"/>
                    <a:pt x="240" y="83"/>
                  </a:cubicBezTo>
                  <a:cubicBezTo>
                    <a:pt x="240" y="77"/>
                    <a:pt x="240" y="70"/>
                    <a:pt x="240" y="64"/>
                  </a:cubicBezTo>
                  <a:cubicBezTo>
                    <a:pt x="244" y="15"/>
                    <a:pt x="180"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293750" y="2914025"/>
              <a:ext cx="5000" cy="3075"/>
            </a:xfrm>
            <a:custGeom>
              <a:avLst/>
              <a:gdLst/>
              <a:ahLst/>
              <a:cxnLst/>
              <a:rect l="l" t="t" r="r" b="b"/>
              <a:pathLst>
                <a:path w="200" h="123" extrusionOk="0">
                  <a:moveTo>
                    <a:pt x="111" y="1"/>
                  </a:moveTo>
                  <a:cubicBezTo>
                    <a:pt x="95" y="1"/>
                    <a:pt x="79" y="3"/>
                    <a:pt x="70" y="6"/>
                  </a:cubicBezTo>
                  <a:cubicBezTo>
                    <a:pt x="57" y="13"/>
                    <a:pt x="45" y="25"/>
                    <a:pt x="32" y="32"/>
                  </a:cubicBezTo>
                  <a:cubicBezTo>
                    <a:pt x="20" y="44"/>
                    <a:pt x="1" y="57"/>
                    <a:pt x="13" y="76"/>
                  </a:cubicBezTo>
                  <a:lnTo>
                    <a:pt x="13" y="95"/>
                  </a:lnTo>
                  <a:cubicBezTo>
                    <a:pt x="8" y="114"/>
                    <a:pt x="37" y="122"/>
                    <a:pt x="56" y="122"/>
                  </a:cubicBezTo>
                  <a:cubicBezTo>
                    <a:pt x="62" y="122"/>
                    <a:pt x="67" y="121"/>
                    <a:pt x="70" y="120"/>
                  </a:cubicBezTo>
                  <a:cubicBezTo>
                    <a:pt x="127" y="95"/>
                    <a:pt x="146" y="95"/>
                    <a:pt x="177" y="44"/>
                  </a:cubicBezTo>
                  <a:cubicBezTo>
                    <a:pt x="200" y="13"/>
                    <a:pt x="152"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6272000" y="2920700"/>
              <a:ext cx="6650" cy="3925"/>
            </a:xfrm>
            <a:custGeom>
              <a:avLst/>
              <a:gdLst/>
              <a:ahLst/>
              <a:cxnLst/>
              <a:rect l="l" t="t" r="r" b="b"/>
              <a:pathLst>
                <a:path w="266" h="157" extrusionOk="0">
                  <a:moveTo>
                    <a:pt x="155" y="0"/>
                  </a:moveTo>
                  <a:cubicBezTo>
                    <a:pt x="154" y="0"/>
                    <a:pt x="140" y="5"/>
                    <a:pt x="101" y="17"/>
                  </a:cubicBezTo>
                  <a:cubicBezTo>
                    <a:pt x="105" y="16"/>
                    <a:pt x="109" y="15"/>
                    <a:pt x="113" y="14"/>
                  </a:cubicBezTo>
                  <a:lnTo>
                    <a:pt x="113" y="14"/>
                  </a:lnTo>
                  <a:cubicBezTo>
                    <a:pt x="100" y="18"/>
                    <a:pt x="89" y="22"/>
                    <a:pt x="82" y="23"/>
                  </a:cubicBezTo>
                  <a:cubicBezTo>
                    <a:pt x="0" y="48"/>
                    <a:pt x="0" y="124"/>
                    <a:pt x="82" y="149"/>
                  </a:cubicBezTo>
                  <a:cubicBezTo>
                    <a:pt x="96" y="153"/>
                    <a:pt x="120" y="157"/>
                    <a:pt x="145" y="157"/>
                  </a:cubicBezTo>
                  <a:cubicBezTo>
                    <a:pt x="199" y="157"/>
                    <a:pt x="261" y="142"/>
                    <a:pt x="265" y="86"/>
                  </a:cubicBezTo>
                  <a:lnTo>
                    <a:pt x="265" y="80"/>
                  </a:lnTo>
                  <a:cubicBezTo>
                    <a:pt x="265" y="26"/>
                    <a:pt x="205" y="11"/>
                    <a:pt x="154" y="11"/>
                  </a:cubicBezTo>
                  <a:cubicBezTo>
                    <a:pt x="139" y="11"/>
                    <a:pt x="124" y="12"/>
                    <a:pt x="113" y="14"/>
                  </a:cubicBezTo>
                  <a:lnTo>
                    <a:pt x="113" y="14"/>
                  </a:lnTo>
                  <a:cubicBezTo>
                    <a:pt x="134" y="8"/>
                    <a:pt x="156"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62500" y="2906125"/>
              <a:ext cx="8425" cy="4300"/>
            </a:xfrm>
            <a:custGeom>
              <a:avLst/>
              <a:gdLst/>
              <a:ahLst/>
              <a:cxnLst/>
              <a:rect l="l" t="t" r="r" b="b"/>
              <a:pathLst>
                <a:path w="337" h="172" extrusionOk="0">
                  <a:moveTo>
                    <a:pt x="153" y="1"/>
                  </a:moveTo>
                  <a:cubicBezTo>
                    <a:pt x="82" y="1"/>
                    <a:pt x="1" y="27"/>
                    <a:pt x="27" y="102"/>
                  </a:cubicBezTo>
                  <a:lnTo>
                    <a:pt x="27" y="108"/>
                  </a:lnTo>
                  <a:cubicBezTo>
                    <a:pt x="23" y="157"/>
                    <a:pt x="83" y="171"/>
                    <a:pt x="133" y="171"/>
                  </a:cubicBezTo>
                  <a:cubicBezTo>
                    <a:pt x="154" y="171"/>
                    <a:pt x="173" y="168"/>
                    <a:pt x="185" y="165"/>
                  </a:cubicBezTo>
                  <a:lnTo>
                    <a:pt x="191" y="165"/>
                  </a:lnTo>
                  <a:cubicBezTo>
                    <a:pt x="286" y="146"/>
                    <a:pt x="336" y="51"/>
                    <a:pt x="229" y="13"/>
                  </a:cubicBezTo>
                  <a:cubicBezTo>
                    <a:pt x="212" y="6"/>
                    <a:pt x="183"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240475" y="2905025"/>
              <a:ext cx="9300" cy="3675"/>
            </a:xfrm>
            <a:custGeom>
              <a:avLst/>
              <a:gdLst/>
              <a:ahLst/>
              <a:cxnLst/>
              <a:rect l="l" t="t" r="r" b="b"/>
              <a:pathLst>
                <a:path w="372" h="147" extrusionOk="0">
                  <a:moveTo>
                    <a:pt x="195" y="0"/>
                  </a:moveTo>
                  <a:cubicBezTo>
                    <a:pt x="101" y="0"/>
                    <a:pt x="0" y="45"/>
                    <a:pt x="69" y="114"/>
                  </a:cubicBezTo>
                  <a:cubicBezTo>
                    <a:pt x="91" y="136"/>
                    <a:pt x="133" y="146"/>
                    <a:pt x="177" y="146"/>
                  </a:cubicBezTo>
                  <a:cubicBezTo>
                    <a:pt x="270" y="146"/>
                    <a:pt x="371" y="101"/>
                    <a:pt x="303" y="32"/>
                  </a:cubicBezTo>
                  <a:cubicBezTo>
                    <a:pt x="280" y="10"/>
                    <a:pt x="238"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229725" y="2885800"/>
              <a:ext cx="8775" cy="6300"/>
            </a:xfrm>
            <a:custGeom>
              <a:avLst/>
              <a:gdLst/>
              <a:ahLst/>
              <a:cxnLst/>
              <a:rect l="l" t="t" r="r" b="b"/>
              <a:pathLst>
                <a:path w="351" h="252" extrusionOk="0">
                  <a:moveTo>
                    <a:pt x="157" y="0"/>
                  </a:moveTo>
                  <a:cubicBezTo>
                    <a:pt x="117" y="0"/>
                    <a:pt x="79" y="11"/>
                    <a:pt x="58" y="38"/>
                  </a:cubicBezTo>
                  <a:cubicBezTo>
                    <a:pt x="1" y="101"/>
                    <a:pt x="64" y="164"/>
                    <a:pt x="108" y="221"/>
                  </a:cubicBezTo>
                  <a:cubicBezTo>
                    <a:pt x="123" y="241"/>
                    <a:pt x="155" y="252"/>
                    <a:pt x="187" y="252"/>
                  </a:cubicBezTo>
                  <a:cubicBezTo>
                    <a:pt x="225" y="252"/>
                    <a:pt x="262" y="236"/>
                    <a:pt x="266" y="202"/>
                  </a:cubicBezTo>
                  <a:cubicBezTo>
                    <a:pt x="266" y="177"/>
                    <a:pt x="266" y="133"/>
                    <a:pt x="285" y="120"/>
                  </a:cubicBezTo>
                  <a:cubicBezTo>
                    <a:pt x="351" y="58"/>
                    <a:pt x="24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211600" y="2893025"/>
              <a:ext cx="8550" cy="4450"/>
            </a:xfrm>
            <a:custGeom>
              <a:avLst/>
              <a:gdLst/>
              <a:ahLst/>
              <a:cxnLst/>
              <a:rect l="l" t="t" r="r" b="b"/>
              <a:pathLst>
                <a:path w="342" h="178" extrusionOk="0">
                  <a:moveTo>
                    <a:pt x="174" y="1"/>
                  </a:moveTo>
                  <a:cubicBezTo>
                    <a:pt x="155" y="1"/>
                    <a:pt x="137" y="3"/>
                    <a:pt x="127" y="8"/>
                  </a:cubicBezTo>
                  <a:lnTo>
                    <a:pt x="114" y="8"/>
                  </a:lnTo>
                  <a:cubicBezTo>
                    <a:pt x="89" y="14"/>
                    <a:pt x="39" y="26"/>
                    <a:pt x="26" y="64"/>
                  </a:cubicBezTo>
                  <a:lnTo>
                    <a:pt x="26" y="71"/>
                  </a:lnTo>
                  <a:cubicBezTo>
                    <a:pt x="1" y="146"/>
                    <a:pt x="95" y="178"/>
                    <a:pt x="152" y="178"/>
                  </a:cubicBezTo>
                  <a:cubicBezTo>
                    <a:pt x="209" y="178"/>
                    <a:pt x="341" y="127"/>
                    <a:pt x="266" y="58"/>
                  </a:cubicBezTo>
                  <a:lnTo>
                    <a:pt x="266" y="52"/>
                  </a:lnTo>
                  <a:cubicBezTo>
                    <a:pt x="266" y="13"/>
                    <a:pt x="216"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222450" y="2917375"/>
              <a:ext cx="5175" cy="2075"/>
            </a:xfrm>
            <a:custGeom>
              <a:avLst/>
              <a:gdLst/>
              <a:ahLst/>
              <a:cxnLst/>
              <a:rect l="l" t="t" r="r" b="b"/>
              <a:pathLst>
                <a:path w="207" h="83" extrusionOk="0">
                  <a:moveTo>
                    <a:pt x="112" y="1"/>
                  </a:moveTo>
                  <a:cubicBezTo>
                    <a:pt x="58" y="1"/>
                    <a:pt x="0" y="27"/>
                    <a:pt x="40" y="62"/>
                  </a:cubicBezTo>
                  <a:cubicBezTo>
                    <a:pt x="52" y="76"/>
                    <a:pt x="76" y="82"/>
                    <a:pt x="101" y="82"/>
                  </a:cubicBezTo>
                  <a:cubicBezTo>
                    <a:pt x="152" y="82"/>
                    <a:pt x="206" y="56"/>
                    <a:pt x="172" y="17"/>
                  </a:cubicBezTo>
                  <a:cubicBezTo>
                    <a:pt x="159" y="6"/>
                    <a:pt x="136"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216650" y="2869750"/>
              <a:ext cx="7900" cy="4650"/>
            </a:xfrm>
            <a:custGeom>
              <a:avLst/>
              <a:gdLst/>
              <a:ahLst/>
              <a:cxnLst/>
              <a:rect l="l" t="t" r="r" b="b"/>
              <a:pathLst>
                <a:path w="316" h="186" extrusionOk="0">
                  <a:moveTo>
                    <a:pt x="151" y="0"/>
                  </a:moveTo>
                  <a:cubicBezTo>
                    <a:pt x="108" y="0"/>
                    <a:pt x="64" y="15"/>
                    <a:pt x="26" y="43"/>
                  </a:cubicBezTo>
                  <a:cubicBezTo>
                    <a:pt x="7" y="56"/>
                    <a:pt x="0" y="74"/>
                    <a:pt x="0" y="100"/>
                  </a:cubicBezTo>
                  <a:cubicBezTo>
                    <a:pt x="7" y="131"/>
                    <a:pt x="32" y="156"/>
                    <a:pt x="64" y="169"/>
                  </a:cubicBezTo>
                  <a:lnTo>
                    <a:pt x="95" y="175"/>
                  </a:lnTo>
                  <a:cubicBezTo>
                    <a:pt x="111" y="182"/>
                    <a:pt x="128" y="186"/>
                    <a:pt x="144" y="186"/>
                  </a:cubicBezTo>
                  <a:cubicBezTo>
                    <a:pt x="174" y="186"/>
                    <a:pt x="203" y="174"/>
                    <a:pt x="228" y="150"/>
                  </a:cubicBezTo>
                  <a:cubicBezTo>
                    <a:pt x="272" y="131"/>
                    <a:pt x="316" y="93"/>
                    <a:pt x="272" y="43"/>
                  </a:cubicBezTo>
                  <a:cubicBezTo>
                    <a:pt x="237" y="15"/>
                    <a:pt x="194"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339950" y="2838750"/>
              <a:ext cx="6275" cy="3400"/>
            </a:xfrm>
            <a:custGeom>
              <a:avLst/>
              <a:gdLst/>
              <a:ahLst/>
              <a:cxnLst/>
              <a:rect l="l" t="t" r="r" b="b"/>
              <a:pathLst>
                <a:path w="251" h="136" extrusionOk="0">
                  <a:moveTo>
                    <a:pt x="132" y="1"/>
                  </a:moveTo>
                  <a:cubicBezTo>
                    <a:pt x="101" y="1"/>
                    <a:pt x="70" y="12"/>
                    <a:pt x="45" y="34"/>
                  </a:cubicBezTo>
                  <a:cubicBezTo>
                    <a:pt x="1" y="78"/>
                    <a:pt x="51" y="104"/>
                    <a:pt x="101" y="116"/>
                  </a:cubicBezTo>
                  <a:lnTo>
                    <a:pt x="89" y="116"/>
                  </a:lnTo>
                  <a:cubicBezTo>
                    <a:pt x="101" y="122"/>
                    <a:pt x="114" y="122"/>
                    <a:pt x="127" y="129"/>
                  </a:cubicBezTo>
                  <a:cubicBezTo>
                    <a:pt x="135" y="133"/>
                    <a:pt x="152" y="136"/>
                    <a:pt x="170" y="136"/>
                  </a:cubicBezTo>
                  <a:cubicBezTo>
                    <a:pt x="207" y="136"/>
                    <a:pt x="251" y="125"/>
                    <a:pt x="247" y="91"/>
                  </a:cubicBezTo>
                  <a:cubicBezTo>
                    <a:pt x="240" y="78"/>
                    <a:pt x="240" y="59"/>
                    <a:pt x="234" y="53"/>
                  </a:cubicBezTo>
                  <a:cubicBezTo>
                    <a:pt x="209" y="18"/>
                    <a:pt x="171"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6334425" y="2858325"/>
              <a:ext cx="5225" cy="3125"/>
            </a:xfrm>
            <a:custGeom>
              <a:avLst/>
              <a:gdLst/>
              <a:ahLst/>
              <a:cxnLst/>
              <a:rect l="l" t="t" r="r" b="b"/>
              <a:pathLst>
                <a:path w="209" h="125" extrusionOk="0">
                  <a:moveTo>
                    <a:pt x="86" y="1"/>
                  </a:moveTo>
                  <a:cubicBezTo>
                    <a:pt x="56" y="1"/>
                    <a:pt x="24" y="11"/>
                    <a:pt x="32" y="40"/>
                  </a:cubicBezTo>
                  <a:cubicBezTo>
                    <a:pt x="39" y="65"/>
                    <a:pt x="45" y="46"/>
                    <a:pt x="26" y="71"/>
                  </a:cubicBezTo>
                  <a:cubicBezTo>
                    <a:pt x="1" y="105"/>
                    <a:pt x="57" y="124"/>
                    <a:pt x="106" y="124"/>
                  </a:cubicBezTo>
                  <a:cubicBezTo>
                    <a:pt x="131" y="124"/>
                    <a:pt x="154" y="119"/>
                    <a:pt x="165" y="109"/>
                  </a:cubicBezTo>
                  <a:cubicBezTo>
                    <a:pt x="209" y="65"/>
                    <a:pt x="165" y="33"/>
                    <a:pt x="127" y="8"/>
                  </a:cubicBezTo>
                  <a:cubicBezTo>
                    <a:pt x="118" y="4"/>
                    <a:pt x="102"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6320550" y="2893825"/>
              <a:ext cx="9225" cy="4325"/>
            </a:xfrm>
            <a:custGeom>
              <a:avLst/>
              <a:gdLst/>
              <a:ahLst/>
              <a:cxnLst/>
              <a:rect l="l" t="t" r="r" b="b"/>
              <a:pathLst>
                <a:path w="369" h="173" extrusionOk="0">
                  <a:moveTo>
                    <a:pt x="196" y="1"/>
                  </a:moveTo>
                  <a:cubicBezTo>
                    <a:pt x="171" y="1"/>
                    <a:pt x="152" y="1"/>
                    <a:pt x="133" y="7"/>
                  </a:cubicBezTo>
                  <a:cubicBezTo>
                    <a:pt x="121" y="13"/>
                    <a:pt x="102" y="20"/>
                    <a:pt x="89" y="26"/>
                  </a:cubicBezTo>
                  <a:cubicBezTo>
                    <a:pt x="1" y="76"/>
                    <a:pt x="83" y="158"/>
                    <a:pt x="152" y="171"/>
                  </a:cubicBezTo>
                  <a:cubicBezTo>
                    <a:pt x="159" y="172"/>
                    <a:pt x="166" y="172"/>
                    <a:pt x="175" y="172"/>
                  </a:cubicBezTo>
                  <a:cubicBezTo>
                    <a:pt x="243" y="172"/>
                    <a:pt x="369" y="148"/>
                    <a:pt x="335" y="64"/>
                  </a:cubicBezTo>
                  <a:cubicBezTo>
                    <a:pt x="316" y="39"/>
                    <a:pt x="291" y="13"/>
                    <a:pt x="259" y="13"/>
                  </a:cubicBezTo>
                  <a:lnTo>
                    <a:pt x="253" y="13"/>
                  </a:lnTo>
                  <a:cubicBezTo>
                    <a:pt x="240" y="7"/>
                    <a:pt x="228" y="7"/>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460425" y="2793875"/>
              <a:ext cx="9000" cy="4600"/>
            </a:xfrm>
            <a:custGeom>
              <a:avLst/>
              <a:gdLst/>
              <a:ahLst/>
              <a:cxnLst/>
              <a:rect l="l" t="t" r="r" b="b"/>
              <a:pathLst>
                <a:path w="360" h="184" extrusionOk="0">
                  <a:moveTo>
                    <a:pt x="178" y="0"/>
                  </a:moveTo>
                  <a:cubicBezTo>
                    <a:pt x="154" y="0"/>
                    <a:pt x="130" y="4"/>
                    <a:pt x="107" y="13"/>
                  </a:cubicBezTo>
                  <a:cubicBezTo>
                    <a:pt x="57" y="32"/>
                    <a:pt x="0" y="82"/>
                    <a:pt x="51" y="133"/>
                  </a:cubicBezTo>
                  <a:cubicBezTo>
                    <a:pt x="88" y="166"/>
                    <a:pt x="135" y="183"/>
                    <a:pt x="182" y="183"/>
                  </a:cubicBezTo>
                  <a:cubicBezTo>
                    <a:pt x="205" y="183"/>
                    <a:pt x="229" y="179"/>
                    <a:pt x="252" y="170"/>
                  </a:cubicBezTo>
                  <a:cubicBezTo>
                    <a:pt x="303" y="152"/>
                    <a:pt x="360" y="101"/>
                    <a:pt x="309" y="51"/>
                  </a:cubicBezTo>
                  <a:cubicBezTo>
                    <a:pt x="271" y="17"/>
                    <a:pt x="225"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451750" y="2810700"/>
              <a:ext cx="7900" cy="5500"/>
            </a:xfrm>
            <a:custGeom>
              <a:avLst/>
              <a:gdLst/>
              <a:ahLst/>
              <a:cxnLst/>
              <a:rect l="l" t="t" r="r" b="b"/>
              <a:pathLst>
                <a:path w="316" h="220" extrusionOk="0">
                  <a:moveTo>
                    <a:pt x="199" y="0"/>
                  </a:moveTo>
                  <a:cubicBezTo>
                    <a:pt x="183" y="0"/>
                    <a:pt x="169" y="3"/>
                    <a:pt x="158" y="8"/>
                  </a:cubicBezTo>
                  <a:cubicBezTo>
                    <a:pt x="168" y="3"/>
                    <a:pt x="169" y="1"/>
                    <a:pt x="165" y="1"/>
                  </a:cubicBezTo>
                  <a:cubicBezTo>
                    <a:pt x="154" y="1"/>
                    <a:pt x="107" y="15"/>
                    <a:pt x="107" y="15"/>
                  </a:cubicBezTo>
                  <a:cubicBezTo>
                    <a:pt x="88" y="27"/>
                    <a:pt x="63" y="34"/>
                    <a:pt x="44" y="46"/>
                  </a:cubicBezTo>
                  <a:cubicBezTo>
                    <a:pt x="19" y="59"/>
                    <a:pt x="0" y="84"/>
                    <a:pt x="0" y="109"/>
                  </a:cubicBezTo>
                  <a:cubicBezTo>
                    <a:pt x="0" y="116"/>
                    <a:pt x="0" y="122"/>
                    <a:pt x="0" y="122"/>
                  </a:cubicBezTo>
                  <a:cubicBezTo>
                    <a:pt x="6" y="188"/>
                    <a:pt x="87" y="220"/>
                    <a:pt x="164" y="220"/>
                  </a:cubicBezTo>
                  <a:cubicBezTo>
                    <a:pt x="241" y="220"/>
                    <a:pt x="316" y="188"/>
                    <a:pt x="309" y="128"/>
                  </a:cubicBezTo>
                  <a:cubicBezTo>
                    <a:pt x="303" y="109"/>
                    <a:pt x="297" y="90"/>
                    <a:pt x="290" y="78"/>
                  </a:cubicBezTo>
                  <a:cubicBezTo>
                    <a:pt x="284" y="71"/>
                    <a:pt x="284" y="65"/>
                    <a:pt x="278" y="59"/>
                  </a:cubicBezTo>
                  <a:cubicBezTo>
                    <a:pt x="282" y="18"/>
                    <a:pt x="238"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471750" y="2817150"/>
              <a:ext cx="7700" cy="4850"/>
            </a:xfrm>
            <a:custGeom>
              <a:avLst/>
              <a:gdLst/>
              <a:ahLst/>
              <a:cxnLst/>
              <a:rect l="l" t="t" r="r" b="b"/>
              <a:pathLst>
                <a:path w="308" h="194" extrusionOk="0">
                  <a:moveTo>
                    <a:pt x="158" y="0"/>
                  </a:moveTo>
                  <a:cubicBezTo>
                    <a:pt x="88" y="0"/>
                    <a:pt x="17" y="27"/>
                    <a:pt x="7" y="85"/>
                  </a:cubicBezTo>
                  <a:lnTo>
                    <a:pt x="7" y="103"/>
                  </a:lnTo>
                  <a:cubicBezTo>
                    <a:pt x="1" y="162"/>
                    <a:pt x="74" y="193"/>
                    <a:pt x="149" y="193"/>
                  </a:cubicBezTo>
                  <a:cubicBezTo>
                    <a:pt x="220" y="193"/>
                    <a:pt x="291" y="165"/>
                    <a:pt x="298" y="103"/>
                  </a:cubicBezTo>
                  <a:cubicBezTo>
                    <a:pt x="298" y="97"/>
                    <a:pt x="298" y="97"/>
                    <a:pt x="298" y="91"/>
                  </a:cubicBezTo>
                  <a:cubicBezTo>
                    <a:pt x="307" y="32"/>
                    <a:pt x="23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466725" y="2806175"/>
              <a:ext cx="8225" cy="4725"/>
            </a:xfrm>
            <a:custGeom>
              <a:avLst/>
              <a:gdLst/>
              <a:ahLst/>
              <a:cxnLst/>
              <a:rect l="l" t="t" r="r" b="b"/>
              <a:pathLst>
                <a:path w="329" h="189" extrusionOk="0">
                  <a:moveTo>
                    <a:pt x="183" y="0"/>
                  </a:moveTo>
                  <a:cubicBezTo>
                    <a:pt x="120" y="0"/>
                    <a:pt x="0" y="19"/>
                    <a:pt x="26" y="107"/>
                  </a:cubicBezTo>
                  <a:cubicBezTo>
                    <a:pt x="41" y="158"/>
                    <a:pt x="89" y="188"/>
                    <a:pt x="143" y="188"/>
                  </a:cubicBezTo>
                  <a:cubicBezTo>
                    <a:pt x="156" y="188"/>
                    <a:pt x="170" y="187"/>
                    <a:pt x="183" y="183"/>
                  </a:cubicBezTo>
                  <a:cubicBezTo>
                    <a:pt x="202" y="177"/>
                    <a:pt x="215" y="170"/>
                    <a:pt x="234" y="158"/>
                  </a:cubicBezTo>
                  <a:lnTo>
                    <a:pt x="246" y="158"/>
                  </a:lnTo>
                  <a:cubicBezTo>
                    <a:pt x="284" y="145"/>
                    <a:pt x="328" y="107"/>
                    <a:pt x="309" y="63"/>
                  </a:cubicBezTo>
                  <a:cubicBezTo>
                    <a:pt x="284" y="13"/>
                    <a:pt x="227" y="6"/>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6480575" y="2799175"/>
              <a:ext cx="12175" cy="5850"/>
            </a:xfrm>
            <a:custGeom>
              <a:avLst/>
              <a:gdLst/>
              <a:ahLst/>
              <a:cxnLst/>
              <a:rect l="l" t="t" r="r" b="b"/>
              <a:pathLst>
                <a:path w="487" h="234" extrusionOk="0">
                  <a:moveTo>
                    <a:pt x="319" y="0"/>
                  </a:moveTo>
                  <a:cubicBezTo>
                    <a:pt x="284" y="0"/>
                    <a:pt x="251" y="6"/>
                    <a:pt x="228" y="15"/>
                  </a:cubicBezTo>
                  <a:cubicBezTo>
                    <a:pt x="254" y="15"/>
                    <a:pt x="241" y="15"/>
                    <a:pt x="203" y="22"/>
                  </a:cubicBezTo>
                  <a:lnTo>
                    <a:pt x="153" y="40"/>
                  </a:lnTo>
                  <a:cubicBezTo>
                    <a:pt x="121" y="59"/>
                    <a:pt x="96" y="85"/>
                    <a:pt x="71" y="110"/>
                  </a:cubicBezTo>
                  <a:cubicBezTo>
                    <a:pt x="1" y="189"/>
                    <a:pt x="117" y="234"/>
                    <a:pt x="211" y="234"/>
                  </a:cubicBezTo>
                  <a:cubicBezTo>
                    <a:pt x="244" y="234"/>
                    <a:pt x="273" y="228"/>
                    <a:pt x="291" y="217"/>
                  </a:cubicBezTo>
                  <a:cubicBezTo>
                    <a:pt x="298" y="211"/>
                    <a:pt x="304" y="211"/>
                    <a:pt x="310" y="204"/>
                  </a:cubicBezTo>
                  <a:cubicBezTo>
                    <a:pt x="355" y="204"/>
                    <a:pt x="399" y="198"/>
                    <a:pt x="437" y="173"/>
                  </a:cubicBezTo>
                  <a:cubicBezTo>
                    <a:pt x="468" y="167"/>
                    <a:pt x="487" y="135"/>
                    <a:pt x="487" y="104"/>
                  </a:cubicBezTo>
                  <a:cubicBezTo>
                    <a:pt x="487" y="29"/>
                    <a:pt x="398"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491000" y="2829500"/>
              <a:ext cx="9950" cy="5000"/>
            </a:xfrm>
            <a:custGeom>
              <a:avLst/>
              <a:gdLst/>
              <a:ahLst/>
              <a:cxnLst/>
              <a:rect l="l" t="t" r="r" b="b"/>
              <a:pathLst>
                <a:path w="398" h="200" extrusionOk="0">
                  <a:moveTo>
                    <a:pt x="212" y="0"/>
                  </a:moveTo>
                  <a:cubicBezTo>
                    <a:pt x="162" y="0"/>
                    <a:pt x="111" y="16"/>
                    <a:pt x="83" y="45"/>
                  </a:cubicBezTo>
                  <a:lnTo>
                    <a:pt x="89" y="45"/>
                  </a:lnTo>
                  <a:lnTo>
                    <a:pt x="70" y="57"/>
                  </a:lnTo>
                  <a:cubicBezTo>
                    <a:pt x="1" y="127"/>
                    <a:pt x="102" y="183"/>
                    <a:pt x="165" y="196"/>
                  </a:cubicBezTo>
                  <a:cubicBezTo>
                    <a:pt x="173" y="198"/>
                    <a:pt x="185" y="199"/>
                    <a:pt x="199" y="199"/>
                  </a:cubicBezTo>
                  <a:cubicBezTo>
                    <a:pt x="273" y="199"/>
                    <a:pt x="397" y="168"/>
                    <a:pt x="360" y="83"/>
                  </a:cubicBezTo>
                  <a:lnTo>
                    <a:pt x="354" y="70"/>
                  </a:lnTo>
                  <a:cubicBezTo>
                    <a:pt x="330" y="22"/>
                    <a:pt x="271"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448900" y="2849100"/>
              <a:ext cx="10600" cy="5575"/>
            </a:xfrm>
            <a:custGeom>
              <a:avLst/>
              <a:gdLst/>
              <a:ahLst/>
              <a:cxnLst/>
              <a:rect l="l" t="t" r="r" b="b"/>
              <a:pathLst>
                <a:path w="424" h="223" extrusionOk="0">
                  <a:moveTo>
                    <a:pt x="297" y="0"/>
                  </a:moveTo>
                  <a:cubicBezTo>
                    <a:pt x="224" y="0"/>
                    <a:pt x="151" y="16"/>
                    <a:pt x="89" y="49"/>
                  </a:cubicBezTo>
                  <a:cubicBezTo>
                    <a:pt x="1" y="99"/>
                    <a:pt x="45" y="175"/>
                    <a:pt x="114" y="207"/>
                  </a:cubicBezTo>
                  <a:cubicBezTo>
                    <a:pt x="139" y="217"/>
                    <a:pt x="170" y="223"/>
                    <a:pt x="200" y="223"/>
                  </a:cubicBezTo>
                  <a:cubicBezTo>
                    <a:pt x="261" y="223"/>
                    <a:pt x="324" y="200"/>
                    <a:pt x="354" y="150"/>
                  </a:cubicBezTo>
                  <a:cubicBezTo>
                    <a:pt x="373" y="125"/>
                    <a:pt x="354" y="81"/>
                    <a:pt x="392" y="68"/>
                  </a:cubicBezTo>
                  <a:cubicBezTo>
                    <a:pt x="423" y="49"/>
                    <a:pt x="392" y="11"/>
                    <a:pt x="366" y="5"/>
                  </a:cubicBezTo>
                  <a:cubicBezTo>
                    <a:pt x="344" y="2"/>
                    <a:pt x="3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456175" y="2830750"/>
              <a:ext cx="4900" cy="2775"/>
            </a:xfrm>
            <a:custGeom>
              <a:avLst/>
              <a:gdLst/>
              <a:ahLst/>
              <a:cxnLst/>
              <a:rect l="l" t="t" r="r" b="b"/>
              <a:pathLst>
                <a:path w="196" h="111" extrusionOk="0">
                  <a:moveTo>
                    <a:pt x="92" y="0"/>
                  </a:moveTo>
                  <a:cubicBezTo>
                    <a:pt x="54" y="0"/>
                    <a:pt x="12" y="11"/>
                    <a:pt x="12" y="45"/>
                  </a:cubicBezTo>
                  <a:cubicBezTo>
                    <a:pt x="12" y="51"/>
                    <a:pt x="12" y="58"/>
                    <a:pt x="12" y="64"/>
                  </a:cubicBezTo>
                  <a:cubicBezTo>
                    <a:pt x="1" y="100"/>
                    <a:pt x="33" y="110"/>
                    <a:pt x="67" y="110"/>
                  </a:cubicBezTo>
                  <a:cubicBezTo>
                    <a:pt x="87" y="110"/>
                    <a:pt x="108" y="107"/>
                    <a:pt x="120" y="102"/>
                  </a:cubicBezTo>
                  <a:cubicBezTo>
                    <a:pt x="126" y="96"/>
                    <a:pt x="132" y="96"/>
                    <a:pt x="145" y="96"/>
                  </a:cubicBezTo>
                  <a:cubicBezTo>
                    <a:pt x="195" y="77"/>
                    <a:pt x="189" y="26"/>
                    <a:pt x="139" y="7"/>
                  </a:cubicBezTo>
                  <a:cubicBezTo>
                    <a:pt x="128" y="3"/>
                    <a:pt x="110" y="0"/>
                    <a:pt x="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435100" y="2831350"/>
              <a:ext cx="6050" cy="2925"/>
            </a:xfrm>
            <a:custGeom>
              <a:avLst/>
              <a:gdLst/>
              <a:ahLst/>
              <a:cxnLst/>
              <a:rect l="l" t="t" r="r" b="b"/>
              <a:pathLst>
                <a:path w="242" h="117" extrusionOk="0">
                  <a:moveTo>
                    <a:pt x="139" y="0"/>
                  </a:moveTo>
                  <a:cubicBezTo>
                    <a:pt x="131" y="0"/>
                    <a:pt x="123" y="1"/>
                    <a:pt x="117" y="2"/>
                  </a:cubicBezTo>
                  <a:cubicBezTo>
                    <a:pt x="117" y="2"/>
                    <a:pt x="117" y="2"/>
                    <a:pt x="117" y="2"/>
                  </a:cubicBezTo>
                  <a:lnTo>
                    <a:pt x="117" y="2"/>
                  </a:lnTo>
                  <a:cubicBezTo>
                    <a:pt x="77" y="6"/>
                    <a:pt x="0" y="37"/>
                    <a:pt x="42" y="84"/>
                  </a:cubicBezTo>
                  <a:cubicBezTo>
                    <a:pt x="67" y="103"/>
                    <a:pt x="92" y="116"/>
                    <a:pt x="124" y="116"/>
                  </a:cubicBezTo>
                  <a:cubicBezTo>
                    <a:pt x="127" y="116"/>
                    <a:pt x="131" y="117"/>
                    <a:pt x="134" y="117"/>
                  </a:cubicBezTo>
                  <a:cubicBezTo>
                    <a:pt x="174" y="117"/>
                    <a:pt x="241" y="88"/>
                    <a:pt x="210" y="45"/>
                  </a:cubicBezTo>
                  <a:lnTo>
                    <a:pt x="210" y="45"/>
                  </a:lnTo>
                  <a:cubicBezTo>
                    <a:pt x="211" y="44"/>
                    <a:pt x="212" y="43"/>
                    <a:pt x="212" y="40"/>
                  </a:cubicBezTo>
                  <a:cubicBezTo>
                    <a:pt x="217" y="10"/>
                    <a:pt x="171"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33350" y="2804125"/>
              <a:ext cx="5375" cy="2725"/>
            </a:xfrm>
            <a:custGeom>
              <a:avLst/>
              <a:gdLst/>
              <a:ahLst/>
              <a:cxnLst/>
              <a:rect l="l" t="t" r="r" b="b"/>
              <a:pathLst>
                <a:path w="215" h="109" extrusionOk="0">
                  <a:moveTo>
                    <a:pt x="95" y="0"/>
                  </a:moveTo>
                  <a:cubicBezTo>
                    <a:pt x="69" y="0"/>
                    <a:pt x="43" y="11"/>
                    <a:pt x="30" y="38"/>
                  </a:cubicBezTo>
                  <a:lnTo>
                    <a:pt x="17" y="63"/>
                  </a:lnTo>
                  <a:cubicBezTo>
                    <a:pt x="0" y="97"/>
                    <a:pt x="42" y="108"/>
                    <a:pt x="80" y="108"/>
                  </a:cubicBezTo>
                  <a:cubicBezTo>
                    <a:pt x="98" y="108"/>
                    <a:pt x="116" y="105"/>
                    <a:pt x="124" y="101"/>
                  </a:cubicBezTo>
                  <a:lnTo>
                    <a:pt x="162" y="82"/>
                  </a:lnTo>
                  <a:cubicBezTo>
                    <a:pt x="214" y="52"/>
                    <a:pt x="153" y="0"/>
                    <a:pt x="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19900" y="2847025"/>
              <a:ext cx="8050" cy="3475"/>
            </a:xfrm>
            <a:custGeom>
              <a:avLst/>
              <a:gdLst/>
              <a:ahLst/>
              <a:cxnLst/>
              <a:rect l="l" t="t" r="r" b="b"/>
              <a:pathLst>
                <a:path w="322" h="139" extrusionOk="0">
                  <a:moveTo>
                    <a:pt x="134" y="1"/>
                  </a:moveTo>
                  <a:cubicBezTo>
                    <a:pt x="91" y="1"/>
                    <a:pt x="45" y="14"/>
                    <a:pt x="25" y="50"/>
                  </a:cubicBezTo>
                  <a:cubicBezTo>
                    <a:pt x="0" y="107"/>
                    <a:pt x="95" y="138"/>
                    <a:pt x="139" y="138"/>
                  </a:cubicBezTo>
                  <a:cubicBezTo>
                    <a:pt x="221" y="138"/>
                    <a:pt x="322" y="56"/>
                    <a:pt x="202" y="12"/>
                  </a:cubicBezTo>
                  <a:cubicBezTo>
                    <a:pt x="184" y="5"/>
                    <a:pt x="159"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408225" y="2867700"/>
              <a:ext cx="9800" cy="5775"/>
            </a:xfrm>
            <a:custGeom>
              <a:avLst/>
              <a:gdLst/>
              <a:ahLst/>
              <a:cxnLst/>
              <a:rect l="l" t="t" r="r" b="b"/>
              <a:pathLst>
                <a:path w="392" h="231" extrusionOk="0">
                  <a:moveTo>
                    <a:pt x="186" y="0"/>
                  </a:moveTo>
                  <a:cubicBezTo>
                    <a:pt x="121" y="0"/>
                    <a:pt x="55" y="29"/>
                    <a:pt x="7" y="81"/>
                  </a:cubicBezTo>
                  <a:cubicBezTo>
                    <a:pt x="0" y="100"/>
                    <a:pt x="0" y="119"/>
                    <a:pt x="7" y="138"/>
                  </a:cubicBezTo>
                  <a:cubicBezTo>
                    <a:pt x="26" y="175"/>
                    <a:pt x="70" y="201"/>
                    <a:pt x="114" y="207"/>
                  </a:cubicBezTo>
                  <a:lnTo>
                    <a:pt x="95" y="207"/>
                  </a:lnTo>
                  <a:cubicBezTo>
                    <a:pt x="127" y="220"/>
                    <a:pt x="170" y="230"/>
                    <a:pt x="213" y="230"/>
                  </a:cubicBezTo>
                  <a:cubicBezTo>
                    <a:pt x="272" y="230"/>
                    <a:pt x="331" y="211"/>
                    <a:pt x="360" y="156"/>
                  </a:cubicBezTo>
                  <a:cubicBezTo>
                    <a:pt x="360" y="156"/>
                    <a:pt x="360" y="150"/>
                    <a:pt x="360" y="150"/>
                  </a:cubicBezTo>
                  <a:cubicBezTo>
                    <a:pt x="391" y="87"/>
                    <a:pt x="328" y="43"/>
                    <a:pt x="284" y="24"/>
                  </a:cubicBezTo>
                  <a:lnTo>
                    <a:pt x="272" y="18"/>
                  </a:lnTo>
                  <a:cubicBezTo>
                    <a:pt x="244" y="6"/>
                    <a:pt x="215"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409400" y="2872425"/>
              <a:ext cx="1050" cy="450"/>
            </a:xfrm>
            <a:custGeom>
              <a:avLst/>
              <a:gdLst/>
              <a:ahLst/>
              <a:cxnLst/>
              <a:rect l="l" t="t" r="r" b="b"/>
              <a:pathLst>
                <a:path w="42" h="18" extrusionOk="0">
                  <a:moveTo>
                    <a:pt x="6" y="0"/>
                  </a:moveTo>
                  <a:cubicBezTo>
                    <a:pt x="1" y="0"/>
                    <a:pt x="15" y="9"/>
                    <a:pt x="42" y="18"/>
                  </a:cubicBezTo>
                  <a:lnTo>
                    <a:pt x="23" y="5"/>
                  </a:lnTo>
                  <a:cubicBezTo>
                    <a:pt x="14" y="2"/>
                    <a:pt x="8"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291850" y="3006750"/>
              <a:ext cx="7750" cy="4575"/>
            </a:xfrm>
            <a:custGeom>
              <a:avLst/>
              <a:gdLst/>
              <a:ahLst/>
              <a:cxnLst/>
              <a:rect l="l" t="t" r="r" b="b"/>
              <a:pathLst>
                <a:path w="310" h="183" extrusionOk="0">
                  <a:moveTo>
                    <a:pt x="194" y="0"/>
                  </a:moveTo>
                  <a:cubicBezTo>
                    <a:pt x="147" y="0"/>
                    <a:pt x="98" y="16"/>
                    <a:pt x="77" y="37"/>
                  </a:cubicBezTo>
                  <a:cubicBezTo>
                    <a:pt x="1" y="75"/>
                    <a:pt x="39" y="151"/>
                    <a:pt x="102" y="170"/>
                  </a:cubicBezTo>
                  <a:cubicBezTo>
                    <a:pt x="120" y="178"/>
                    <a:pt x="147" y="183"/>
                    <a:pt x="176" y="183"/>
                  </a:cubicBezTo>
                  <a:cubicBezTo>
                    <a:pt x="237" y="183"/>
                    <a:pt x="306" y="161"/>
                    <a:pt x="310" y="100"/>
                  </a:cubicBezTo>
                  <a:cubicBezTo>
                    <a:pt x="310" y="88"/>
                    <a:pt x="310" y="75"/>
                    <a:pt x="304" y="63"/>
                  </a:cubicBezTo>
                  <a:cubicBezTo>
                    <a:pt x="291" y="17"/>
                    <a:pt x="243"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309275" y="3016700"/>
              <a:ext cx="5450" cy="2775"/>
            </a:xfrm>
            <a:custGeom>
              <a:avLst/>
              <a:gdLst/>
              <a:ahLst/>
              <a:cxnLst/>
              <a:rect l="l" t="t" r="r" b="b"/>
              <a:pathLst>
                <a:path w="218" h="111" extrusionOk="0">
                  <a:moveTo>
                    <a:pt x="88" y="0"/>
                  </a:moveTo>
                  <a:cubicBezTo>
                    <a:pt x="45" y="0"/>
                    <a:pt x="1" y="13"/>
                    <a:pt x="17" y="49"/>
                  </a:cubicBezTo>
                  <a:cubicBezTo>
                    <a:pt x="29" y="68"/>
                    <a:pt x="42" y="87"/>
                    <a:pt x="61" y="100"/>
                  </a:cubicBezTo>
                  <a:cubicBezTo>
                    <a:pt x="72" y="106"/>
                    <a:pt x="96" y="111"/>
                    <a:pt x="122" y="111"/>
                  </a:cubicBezTo>
                  <a:cubicBezTo>
                    <a:pt x="168" y="111"/>
                    <a:pt x="218" y="96"/>
                    <a:pt x="193" y="56"/>
                  </a:cubicBezTo>
                  <a:cubicBezTo>
                    <a:pt x="181" y="37"/>
                    <a:pt x="168" y="18"/>
                    <a:pt x="149" y="11"/>
                  </a:cubicBezTo>
                  <a:cubicBezTo>
                    <a:pt x="137" y="5"/>
                    <a:pt x="113"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295575" y="3030800"/>
              <a:ext cx="6725" cy="3550"/>
            </a:xfrm>
            <a:custGeom>
              <a:avLst/>
              <a:gdLst/>
              <a:ahLst/>
              <a:cxnLst/>
              <a:rect l="l" t="t" r="r" b="b"/>
              <a:pathLst>
                <a:path w="269" h="142" extrusionOk="0">
                  <a:moveTo>
                    <a:pt x="187" y="0"/>
                  </a:moveTo>
                  <a:cubicBezTo>
                    <a:pt x="180" y="0"/>
                    <a:pt x="173" y="1"/>
                    <a:pt x="167" y="2"/>
                  </a:cubicBezTo>
                  <a:lnTo>
                    <a:pt x="180" y="9"/>
                  </a:lnTo>
                  <a:cubicBezTo>
                    <a:pt x="169" y="6"/>
                    <a:pt x="159" y="5"/>
                    <a:pt x="148" y="5"/>
                  </a:cubicBezTo>
                  <a:cubicBezTo>
                    <a:pt x="109" y="5"/>
                    <a:pt x="72" y="23"/>
                    <a:pt x="47" y="53"/>
                  </a:cubicBezTo>
                  <a:lnTo>
                    <a:pt x="35" y="66"/>
                  </a:lnTo>
                  <a:cubicBezTo>
                    <a:pt x="1" y="121"/>
                    <a:pt x="76" y="142"/>
                    <a:pt x="140" y="142"/>
                  </a:cubicBezTo>
                  <a:cubicBezTo>
                    <a:pt x="171" y="142"/>
                    <a:pt x="199" y="137"/>
                    <a:pt x="211" y="129"/>
                  </a:cubicBezTo>
                  <a:lnTo>
                    <a:pt x="230" y="122"/>
                  </a:lnTo>
                  <a:cubicBezTo>
                    <a:pt x="256" y="103"/>
                    <a:pt x="268" y="91"/>
                    <a:pt x="262" y="59"/>
                  </a:cubicBezTo>
                  <a:cubicBezTo>
                    <a:pt x="262" y="47"/>
                    <a:pt x="256" y="40"/>
                    <a:pt x="249" y="34"/>
                  </a:cubicBezTo>
                  <a:cubicBezTo>
                    <a:pt x="244" y="10"/>
                    <a:pt x="21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278775" y="3034725"/>
              <a:ext cx="9325" cy="4825"/>
            </a:xfrm>
            <a:custGeom>
              <a:avLst/>
              <a:gdLst/>
              <a:ahLst/>
              <a:cxnLst/>
              <a:rect l="l" t="t" r="r" b="b"/>
              <a:pathLst>
                <a:path w="373" h="193" extrusionOk="0">
                  <a:moveTo>
                    <a:pt x="180" y="0"/>
                  </a:moveTo>
                  <a:cubicBezTo>
                    <a:pt x="155" y="0"/>
                    <a:pt x="131" y="5"/>
                    <a:pt x="108" y="16"/>
                  </a:cubicBezTo>
                  <a:cubicBezTo>
                    <a:pt x="57" y="28"/>
                    <a:pt x="0" y="85"/>
                    <a:pt x="51" y="142"/>
                  </a:cubicBezTo>
                  <a:cubicBezTo>
                    <a:pt x="89" y="176"/>
                    <a:pt x="138" y="192"/>
                    <a:pt x="189" y="192"/>
                  </a:cubicBezTo>
                  <a:cubicBezTo>
                    <a:pt x="214" y="192"/>
                    <a:pt x="240" y="188"/>
                    <a:pt x="265" y="180"/>
                  </a:cubicBezTo>
                  <a:cubicBezTo>
                    <a:pt x="316" y="161"/>
                    <a:pt x="373" y="104"/>
                    <a:pt x="322" y="54"/>
                  </a:cubicBezTo>
                  <a:cubicBezTo>
                    <a:pt x="280" y="20"/>
                    <a:pt x="230"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282250" y="3021975"/>
              <a:ext cx="7075" cy="3475"/>
            </a:xfrm>
            <a:custGeom>
              <a:avLst/>
              <a:gdLst/>
              <a:ahLst/>
              <a:cxnLst/>
              <a:rect l="l" t="t" r="r" b="b"/>
              <a:pathLst>
                <a:path w="283" h="139" extrusionOk="0">
                  <a:moveTo>
                    <a:pt x="146" y="1"/>
                  </a:moveTo>
                  <a:cubicBezTo>
                    <a:pt x="125" y="1"/>
                    <a:pt x="106" y="4"/>
                    <a:pt x="95" y="9"/>
                  </a:cubicBezTo>
                  <a:cubicBezTo>
                    <a:pt x="0" y="40"/>
                    <a:pt x="44" y="116"/>
                    <a:pt x="120" y="135"/>
                  </a:cubicBezTo>
                  <a:cubicBezTo>
                    <a:pt x="135" y="137"/>
                    <a:pt x="152" y="139"/>
                    <a:pt x="169" y="139"/>
                  </a:cubicBezTo>
                  <a:cubicBezTo>
                    <a:pt x="208" y="139"/>
                    <a:pt x="246" y="128"/>
                    <a:pt x="259" y="84"/>
                  </a:cubicBezTo>
                  <a:cubicBezTo>
                    <a:pt x="282" y="24"/>
                    <a:pt x="205" y="1"/>
                    <a:pt x="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301050" y="3050800"/>
              <a:ext cx="725" cy="325"/>
            </a:xfrm>
            <a:custGeom>
              <a:avLst/>
              <a:gdLst/>
              <a:ahLst/>
              <a:cxnLst/>
              <a:rect l="l" t="t" r="r" b="b"/>
              <a:pathLst>
                <a:path w="29" h="13" extrusionOk="0">
                  <a:moveTo>
                    <a:pt x="16" y="1"/>
                  </a:moveTo>
                  <a:cubicBezTo>
                    <a:pt x="9" y="1"/>
                    <a:pt x="1" y="5"/>
                    <a:pt x="5" y="10"/>
                  </a:cubicBezTo>
                  <a:cubicBezTo>
                    <a:pt x="7" y="12"/>
                    <a:pt x="10" y="12"/>
                    <a:pt x="13" y="12"/>
                  </a:cubicBezTo>
                  <a:cubicBezTo>
                    <a:pt x="20" y="12"/>
                    <a:pt x="28" y="8"/>
                    <a:pt x="24" y="3"/>
                  </a:cubicBezTo>
                  <a:cubicBezTo>
                    <a:pt x="22" y="2"/>
                    <a:pt x="19"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287200" y="3058825"/>
              <a:ext cx="7375" cy="3900"/>
            </a:xfrm>
            <a:custGeom>
              <a:avLst/>
              <a:gdLst/>
              <a:ahLst/>
              <a:cxnLst/>
              <a:rect l="l" t="t" r="r" b="b"/>
              <a:pathLst>
                <a:path w="295" h="156" extrusionOk="0">
                  <a:moveTo>
                    <a:pt x="110" y="0"/>
                  </a:moveTo>
                  <a:cubicBezTo>
                    <a:pt x="56" y="0"/>
                    <a:pt x="1" y="19"/>
                    <a:pt x="17" y="73"/>
                  </a:cubicBezTo>
                  <a:lnTo>
                    <a:pt x="29" y="105"/>
                  </a:lnTo>
                  <a:cubicBezTo>
                    <a:pt x="42" y="144"/>
                    <a:pt x="96" y="156"/>
                    <a:pt x="145" y="156"/>
                  </a:cubicBezTo>
                  <a:cubicBezTo>
                    <a:pt x="168" y="156"/>
                    <a:pt x="190" y="153"/>
                    <a:pt x="206" y="149"/>
                  </a:cubicBezTo>
                  <a:cubicBezTo>
                    <a:pt x="250" y="137"/>
                    <a:pt x="294" y="73"/>
                    <a:pt x="231" y="36"/>
                  </a:cubicBezTo>
                  <a:lnTo>
                    <a:pt x="193" y="17"/>
                  </a:lnTo>
                  <a:cubicBezTo>
                    <a:pt x="176" y="7"/>
                    <a:pt x="143"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313225" y="3056425"/>
              <a:ext cx="6875" cy="4075"/>
            </a:xfrm>
            <a:custGeom>
              <a:avLst/>
              <a:gdLst/>
              <a:ahLst/>
              <a:cxnLst/>
              <a:rect l="l" t="t" r="r" b="b"/>
              <a:pathLst>
                <a:path w="275" h="163" extrusionOk="0">
                  <a:moveTo>
                    <a:pt x="127" y="1"/>
                  </a:moveTo>
                  <a:cubicBezTo>
                    <a:pt x="97" y="1"/>
                    <a:pt x="67" y="9"/>
                    <a:pt x="41" y="24"/>
                  </a:cubicBezTo>
                  <a:cubicBezTo>
                    <a:pt x="16" y="37"/>
                    <a:pt x="4" y="56"/>
                    <a:pt x="4" y="81"/>
                  </a:cubicBezTo>
                  <a:cubicBezTo>
                    <a:pt x="4" y="89"/>
                    <a:pt x="6" y="98"/>
                    <a:pt x="10" y="106"/>
                  </a:cubicBezTo>
                  <a:lnTo>
                    <a:pt x="10" y="106"/>
                  </a:lnTo>
                  <a:cubicBezTo>
                    <a:pt x="10" y="108"/>
                    <a:pt x="10" y="110"/>
                    <a:pt x="10" y="113"/>
                  </a:cubicBezTo>
                  <a:cubicBezTo>
                    <a:pt x="1" y="149"/>
                    <a:pt x="57" y="162"/>
                    <a:pt x="99" y="162"/>
                  </a:cubicBezTo>
                  <a:cubicBezTo>
                    <a:pt x="115" y="162"/>
                    <a:pt x="129" y="160"/>
                    <a:pt x="136" y="157"/>
                  </a:cubicBezTo>
                  <a:cubicBezTo>
                    <a:pt x="168" y="157"/>
                    <a:pt x="193" y="151"/>
                    <a:pt x="212" y="138"/>
                  </a:cubicBezTo>
                  <a:cubicBezTo>
                    <a:pt x="275" y="125"/>
                    <a:pt x="275" y="43"/>
                    <a:pt x="218" y="24"/>
                  </a:cubicBezTo>
                  <a:cubicBezTo>
                    <a:pt x="190" y="9"/>
                    <a:pt x="158"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323575" y="3031450"/>
              <a:ext cx="4050" cy="1700"/>
            </a:xfrm>
            <a:custGeom>
              <a:avLst/>
              <a:gdLst/>
              <a:ahLst/>
              <a:cxnLst/>
              <a:rect l="l" t="t" r="r" b="b"/>
              <a:pathLst>
                <a:path w="162" h="68" extrusionOk="0">
                  <a:moveTo>
                    <a:pt x="86" y="0"/>
                  </a:moveTo>
                  <a:cubicBezTo>
                    <a:pt x="45" y="0"/>
                    <a:pt x="1" y="22"/>
                    <a:pt x="31" y="52"/>
                  </a:cubicBezTo>
                  <a:cubicBezTo>
                    <a:pt x="42" y="63"/>
                    <a:pt x="61" y="68"/>
                    <a:pt x="81" y="68"/>
                  </a:cubicBezTo>
                  <a:cubicBezTo>
                    <a:pt x="121" y="68"/>
                    <a:pt x="161" y="48"/>
                    <a:pt x="132" y="14"/>
                  </a:cubicBezTo>
                  <a:cubicBezTo>
                    <a:pt x="122" y="5"/>
                    <a:pt x="105"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304950" y="3046850"/>
              <a:ext cx="8525" cy="4825"/>
            </a:xfrm>
            <a:custGeom>
              <a:avLst/>
              <a:gdLst/>
              <a:ahLst/>
              <a:cxnLst/>
              <a:rect l="l" t="t" r="r" b="b"/>
              <a:pathLst>
                <a:path w="341" h="193" extrusionOk="0">
                  <a:moveTo>
                    <a:pt x="219" y="0"/>
                  </a:moveTo>
                  <a:cubicBezTo>
                    <a:pt x="194" y="0"/>
                    <a:pt x="170" y="4"/>
                    <a:pt x="152" y="10"/>
                  </a:cubicBezTo>
                  <a:cubicBezTo>
                    <a:pt x="127" y="16"/>
                    <a:pt x="101" y="23"/>
                    <a:pt x="76" y="35"/>
                  </a:cubicBezTo>
                  <a:cubicBezTo>
                    <a:pt x="0" y="73"/>
                    <a:pt x="38" y="155"/>
                    <a:pt x="108" y="180"/>
                  </a:cubicBezTo>
                  <a:cubicBezTo>
                    <a:pt x="131" y="187"/>
                    <a:pt x="164" y="193"/>
                    <a:pt x="197" y="193"/>
                  </a:cubicBezTo>
                  <a:cubicBezTo>
                    <a:pt x="254" y="193"/>
                    <a:pt x="312" y="178"/>
                    <a:pt x="328" y="130"/>
                  </a:cubicBezTo>
                  <a:cubicBezTo>
                    <a:pt x="335" y="111"/>
                    <a:pt x="341" y="92"/>
                    <a:pt x="341" y="79"/>
                  </a:cubicBezTo>
                  <a:cubicBezTo>
                    <a:pt x="332" y="19"/>
                    <a:pt x="274"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2"/>
          <p:cNvSpPr txBox="1">
            <a:spLocks noGrp="1"/>
          </p:cNvSpPr>
          <p:nvPr>
            <p:ph type="subTitle" idx="1"/>
          </p:nvPr>
        </p:nvSpPr>
        <p:spPr>
          <a:xfrm>
            <a:off x="3337688" y="3208425"/>
            <a:ext cx="24687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65" name="Google Shape;365;p2"/>
          <p:cNvSpPr txBox="1">
            <a:spLocks noGrp="1"/>
          </p:cNvSpPr>
          <p:nvPr>
            <p:ph type="ctrTitle"/>
          </p:nvPr>
        </p:nvSpPr>
        <p:spPr>
          <a:xfrm>
            <a:off x="1234750" y="1432550"/>
            <a:ext cx="66744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00"/>
        <p:cNvGrpSpPr/>
        <p:nvPr/>
      </p:nvGrpSpPr>
      <p:grpSpPr>
        <a:xfrm>
          <a:off x="0" y="0"/>
          <a:ext cx="0" cy="0"/>
          <a:chOff x="0" y="0"/>
          <a:chExt cx="0" cy="0"/>
        </a:xfrm>
      </p:grpSpPr>
      <p:sp>
        <p:nvSpPr>
          <p:cNvPr id="1201" name="Google Shape;1201;p11"/>
          <p:cNvSpPr txBox="1">
            <a:spLocks noGrp="1"/>
          </p:cNvSpPr>
          <p:nvPr>
            <p:ph type="title" hasCustomPrompt="1"/>
          </p:nvPr>
        </p:nvSpPr>
        <p:spPr>
          <a:xfrm>
            <a:off x="311700" y="1175200"/>
            <a:ext cx="85206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02" name="Google Shape;1202;p11"/>
          <p:cNvSpPr txBox="1">
            <a:spLocks noGrp="1"/>
          </p:cNvSpPr>
          <p:nvPr>
            <p:ph type="subTitle" idx="1"/>
          </p:nvPr>
        </p:nvSpPr>
        <p:spPr>
          <a:xfrm>
            <a:off x="3181251" y="3446350"/>
            <a:ext cx="2701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grpSp>
        <p:nvGrpSpPr>
          <p:cNvPr id="1203" name="Google Shape;1203;p11"/>
          <p:cNvGrpSpPr/>
          <p:nvPr/>
        </p:nvGrpSpPr>
        <p:grpSpPr>
          <a:xfrm>
            <a:off x="7163936" y="3993733"/>
            <a:ext cx="1017891" cy="1184601"/>
            <a:chOff x="906800" y="2986175"/>
            <a:chExt cx="430325" cy="500825"/>
          </a:xfrm>
        </p:grpSpPr>
        <p:sp>
          <p:nvSpPr>
            <p:cNvPr id="1204" name="Google Shape;1204;p11"/>
            <p:cNvSpPr/>
            <p:nvPr/>
          </p:nvSpPr>
          <p:spPr>
            <a:xfrm>
              <a:off x="906800" y="2986175"/>
              <a:ext cx="430325" cy="500825"/>
            </a:xfrm>
            <a:custGeom>
              <a:avLst/>
              <a:gdLst/>
              <a:ahLst/>
              <a:cxnLst/>
              <a:rect l="l" t="t" r="r" b="b"/>
              <a:pathLst>
                <a:path w="17213" h="20033" extrusionOk="0">
                  <a:moveTo>
                    <a:pt x="3703" y="0"/>
                  </a:moveTo>
                  <a:cubicBezTo>
                    <a:pt x="2022" y="0"/>
                    <a:pt x="777" y="805"/>
                    <a:pt x="430" y="2721"/>
                  </a:cubicBezTo>
                  <a:cubicBezTo>
                    <a:pt x="1" y="5136"/>
                    <a:pt x="890" y="8012"/>
                    <a:pt x="1723" y="10232"/>
                  </a:cubicBezTo>
                  <a:cubicBezTo>
                    <a:pt x="2505" y="12326"/>
                    <a:pt x="3564" y="14313"/>
                    <a:pt x="4857" y="16136"/>
                  </a:cubicBezTo>
                  <a:cubicBezTo>
                    <a:pt x="5999" y="17738"/>
                    <a:pt x="7430" y="19270"/>
                    <a:pt x="9392" y="19680"/>
                  </a:cubicBezTo>
                  <a:cubicBezTo>
                    <a:pt x="9943" y="19902"/>
                    <a:pt x="10511" y="20033"/>
                    <a:pt x="11073" y="20033"/>
                  </a:cubicBezTo>
                  <a:cubicBezTo>
                    <a:pt x="11855" y="20033"/>
                    <a:pt x="12624" y="19779"/>
                    <a:pt x="13321" y="19163"/>
                  </a:cubicBezTo>
                  <a:cubicBezTo>
                    <a:pt x="14778" y="17876"/>
                    <a:pt x="15541" y="15682"/>
                    <a:pt x="16185" y="13903"/>
                  </a:cubicBezTo>
                  <a:cubicBezTo>
                    <a:pt x="16941" y="11822"/>
                    <a:pt x="17213" y="9488"/>
                    <a:pt x="16639" y="7331"/>
                  </a:cubicBezTo>
                  <a:cubicBezTo>
                    <a:pt x="15976" y="4859"/>
                    <a:pt x="14147" y="3352"/>
                    <a:pt x="11915" y="2292"/>
                  </a:cubicBezTo>
                  <a:cubicBezTo>
                    <a:pt x="9613" y="1214"/>
                    <a:pt x="7172" y="469"/>
                    <a:pt x="4662" y="78"/>
                  </a:cubicBezTo>
                  <a:cubicBezTo>
                    <a:pt x="4330" y="27"/>
                    <a:pt x="4009" y="0"/>
                    <a:pt x="3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946225" y="3049700"/>
              <a:ext cx="14525" cy="19750"/>
            </a:xfrm>
            <a:custGeom>
              <a:avLst/>
              <a:gdLst/>
              <a:ahLst/>
              <a:cxnLst/>
              <a:rect l="l" t="t" r="r" b="b"/>
              <a:pathLst>
                <a:path w="581" h="790" extrusionOk="0">
                  <a:moveTo>
                    <a:pt x="271" y="1"/>
                  </a:moveTo>
                  <a:cubicBezTo>
                    <a:pt x="179" y="1"/>
                    <a:pt x="129" y="75"/>
                    <a:pt x="95" y="155"/>
                  </a:cubicBezTo>
                  <a:cubicBezTo>
                    <a:pt x="89" y="161"/>
                    <a:pt x="89" y="174"/>
                    <a:pt x="83" y="180"/>
                  </a:cubicBezTo>
                  <a:cubicBezTo>
                    <a:pt x="1" y="363"/>
                    <a:pt x="102" y="722"/>
                    <a:pt x="316" y="779"/>
                  </a:cubicBezTo>
                  <a:lnTo>
                    <a:pt x="335" y="785"/>
                  </a:lnTo>
                  <a:cubicBezTo>
                    <a:pt x="348" y="788"/>
                    <a:pt x="360" y="790"/>
                    <a:pt x="372" y="790"/>
                  </a:cubicBezTo>
                  <a:cubicBezTo>
                    <a:pt x="459" y="790"/>
                    <a:pt x="521" y="712"/>
                    <a:pt x="543" y="634"/>
                  </a:cubicBezTo>
                  <a:cubicBezTo>
                    <a:pt x="581" y="508"/>
                    <a:pt x="575" y="369"/>
                    <a:pt x="524" y="243"/>
                  </a:cubicBezTo>
                  <a:cubicBezTo>
                    <a:pt x="486" y="148"/>
                    <a:pt x="411" y="29"/>
                    <a:pt x="303" y="3"/>
                  </a:cubicBezTo>
                  <a:cubicBezTo>
                    <a:pt x="292" y="1"/>
                    <a:pt x="282"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958275" y="3034300"/>
              <a:ext cx="10900" cy="9775"/>
            </a:xfrm>
            <a:custGeom>
              <a:avLst/>
              <a:gdLst/>
              <a:ahLst/>
              <a:cxnLst/>
              <a:rect l="l" t="t" r="r" b="b"/>
              <a:pathLst>
                <a:path w="436" h="391" extrusionOk="0">
                  <a:moveTo>
                    <a:pt x="219" y="0"/>
                  </a:moveTo>
                  <a:cubicBezTo>
                    <a:pt x="215" y="0"/>
                    <a:pt x="210" y="1"/>
                    <a:pt x="206" y="1"/>
                  </a:cubicBezTo>
                  <a:lnTo>
                    <a:pt x="149" y="8"/>
                  </a:lnTo>
                  <a:cubicBezTo>
                    <a:pt x="1" y="19"/>
                    <a:pt x="71" y="390"/>
                    <a:pt x="206" y="390"/>
                  </a:cubicBezTo>
                  <a:cubicBezTo>
                    <a:pt x="214" y="390"/>
                    <a:pt x="223" y="389"/>
                    <a:pt x="231" y="386"/>
                  </a:cubicBezTo>
                  <a:lnTo>
                    <a:pt x="282" y="367"/>
                  </a:lnTo>
                  <a:cubicBezTo>
                    <a:pt x="435" y="324"/>
                    <a:pt x="36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981225" y="3044350"/>
              <a:ext cx="7075" cy="9175"/>
            </a:xfrm>
            <a:custGeom>
              <a:avLst/>
              <a:gdLst/>
              <a:ahLst/>
              <a:cxnLst/>
              <a:rect l="l" t="t" r="r" b="b"/>
              <a:pathLst>
                <a:path w="283" h="367" extrusionOk="0">
                  <a:moveTo>
                    <a:pt x="133" y="0"/>
                  </a:moveTo>
                  <a:cubicBezTo>
                    <a:pt x="131" y="0"/>
                    <a:pt x="129" y="1"/>
                    <a:pt x="127" y="3"/>
                  </a:cubicBezTo>
                  <a:lnTo>
                    <a:pt x="95" y="15"/>
                  </a:lnTo>
                  <a:cubicBezTo>
                    <a:pt x="89" y="22"/>
                    <a:pt x="83" y="28"/>
                    <a:pt x="76" y="41"/>
                  </a:cubicBezTo>
                  <a:cubicBezTo>
                    <a:pt x="1" y="116"/>
                    <a:pt x="64" y="299"/>
                    <a:pt x="140" y="350"/>
                  </a:cubicBezTo>
                  <a:cubicBezTo>
                    <a:pt x="158" y="362"/>
                    <a:pt x="175" y="367"/>
                    <a:pt x="189" y="367"/>
                  </a:cubicBezTo>
                  <a:cubicBezTo>
                    <a:pt x="266" y="367"/>
                    <a:pt x="283" y="219"/>
                    <a:pt x="272" y="161"/>
                  </a:cubicBezTo>
                  <a:cubicBezTo>
                    <a:pt x="259" y="104"/>
                    <a:pt x="228" y="53"/>
                    <a:pt x="184" y="15"/>
                  </a:cubicBezTo>
                  <a:cubicBezTo>
                    <a:pt x="171" y="9"/>
                    <a:pt x="158" y="3"/>
                    <a:pt x="152" y="3"/>
                  </a:cubicBezTo>
                  <a:lnTo>
                    <a:pt x="146" y="3"/>
                  </a:lnTo>
                  <a:cubicBezTo>
                    <a:pt x="142" y="3"/>
                    <a:pt x="137" y="0"/>
                    <a:pt x="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975425" y="3055075"/>
              <a:ext cx="4725" cy="6575"/>
            </a:xfrm>
            <a:custGeom>
              <a:avLst/>
              <a:gdLst/>
              <a:ahLst/>
              <a:cxnLst/>
              <a:rect l="l" t="t" r="r" b="b"/>
              <a:pathLst>
                <a:path w="189" h="263" extrusionOk="0">
                  <a:moveTo>
                    <a:pt x="84" y="1"/>
                  </a:moveTo>
                  <a:cubicBezTo>
                    <a:pt x="48" y="1"/>
                    <a:pt x="13" y="24"/>
                    <a:pt x="6" y="66"/>
                  </a:cubicBezTo>
                  <a:cubicBezTo>
                    <a:pt x="1" y="116"/>
                    <a:pt x="56" y="262"/>
                    <a:pt x="113" y="262"/>
                  </a:cubicBezTo>
                  <a:cubicBezTo>
                    <a:pt x="128" y="262"/>
                    <a:pt x="143" y="253"/>
                    <a:pt x="157" y="230"/>
                  </a:cubicBezTo>
                  <a:cubicBezTo>
                    <a:pt x="189" y="167"/>
                    <a:pt x="182" y="91"/>
                    <a:pt x="151" y="34"/>
                  </a:cubicBezTo>
                  <a:cubicBezTo>
                    <a:pt x="133" y="11"/>
                    <a:pt x="108"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1010850" y="3209825"/>
              <a:ext cx="6525" cy="8125"/>
            </a:xfrm>
            <a:custGeom>
              <a:avLst/>
              <a:gdLst/>
              <a:ahLst/>
              <a:cxnLst/>
              <a:rect l="l" t="t" r="r" b="b"/>
              <a:pathLst>
                <a:path w="261" h="325" extrusionOk="0">
                  <a:moveTo>
                    <a:pt x="105" y="1"/>
                  </a:moveTo>
                  <a:cubicBezTo>
                    <a:pt x="86" y="1"/>
                    <a:pt x="68" y="12"/>
                    <a:pt x="52" y="38"/>
                  </a:cubicBezTo>
                  <a:cubicBezTo>
                    <a:pt x="0" y="115"/>
                    <a:pt x="76" y="324"/>
                    <a:pt x="157" y="324"/>
                  </a:cubicBezTo>
                  <a:cubicBezTo>
                    <a:pt x="174" y="324"/>
                    <a:pt x="193" y="314"/>
                    <a:pt x="210" y="290"/>
                  </a:cubicBezTo>
                  <a:cubicBezTo>
                    <a:pt x="261" y="208"/>
                    <a:pt x="183"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1029800" y="3207750"/>
              <a:ext cx="5475" cy="5900"/>
            </a:xfrm>
            <a:custGeom>
              <a:avLst/>
              <a:gdLst/>
              <a:ahLst/>
              <a:cxnLst/>
              <a:rect l="l" t="t" r="r" b="b"/>
              <a:pathLst>
                <a:path w="219" h="236" extrusionOk="0">
                  <a:moveTo>
                    <a:pt x="123" y="1"/>
                  </a:moveTo>
                  <a:cubicBezTo>
                    <a:pt x="111" y="1"/>
                    <a:pt x="99" y="8"/>
                    <a:pt x="89" y="26"/>
                  </a:cubicBezTo>
                  <a:cubicBezTo>
                    <a:pt x="76" y="45"/>
                    <a:pt x="63" y="58"/>
                    <a:pt x="44" y="64"/>
                  </a:cubicBezTo>
                  <a:cubicBezTo>
                    <a:pt x="0" y="83"/>
                    <a:pt x="26" y="203"/>
                    <a:pt x="76" y="209"/>
                  </a:cubicBezTo>
                  <a:cubicBezTo>
                    <a:pt x="95" y="209"/>
                    <a:pt x="114" y="209"/>
                    <a:pt x="126" y="222"/>
                  </a:cubicBezTo>
                  <a:cubicBezTo>
                    <a:pt x="139" y="231"/>
                    <a:pt x="151" y="236"/>
                    <a:pt x="161" y="236"/>
                  </a:cubicBezTo>
                  <a:cubicBezTo>
                    <a:pt x="208" y="236"/>
                    <a:pt x="219" y="138"/>
                    <a:pt x="208" y="102"/>
                  </a:cubicBezTo>
                  <a:cubicBezTo>
                    <a:pt x="199" y="73"/>
                    <a:pt x="160"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1018450" y="3187300"/>
              <a:ext cx="6600" cy="8700"/>
            </a:xfrm>
            <a:custGeom>
              <a:avLst/>
              <a:gdLst/>
              <a:ahLst/>
              <a:cxnLst/>
              <a:rect l="l" t="t" r="r" b="b"/>
              <a:pathLst>
                <a:path w="264" h="348" extrusionOk="0">
                  <a:moveTo>
                    <a:pt x="155" y="0"/>
                  </a:moveTo>
                  <a:cubicBezTo>
                    <a:pt x="148" y="0"/>
                    <a:pt x="141" y="2"/>
                    <a:pt x="133" y="5"/>
                  </a:cubicBezTo>
                  <a:lnTo>
                    <a:pt x="101" y="18"/>
                  </a:lnTo>
                  <a:cubicBezTo>
                    <a:pt x="0" y="62"/>
                    <a:pt x="25" y="213"/>
                    <a:pt x="70" y="289"/>
                  </a:cubicBezTo>
                  <a:cubicBezTo>
                    <a:pt x="96" y="329"/>
                    <a:pt x="129" y="348"/>
                    <a:pt x="158" y="348"/>
                  </a:cubicBezTo>
                  <a:cubicBezTo>
                    <a:pt x="199" y="348"/>
                    <a:pt x="235" y="313"/>
                    <a:pt x="246" y="251"/>
                  </a:cubicBezTo>
                  <a:cubicBezTo>
                    <a:pt x="246" y="232"/>
                    <a:pt x="252" y="220"/>
                    <a:pt x="252" y="201"/>
                  </a:cubicBezTo>
                  <a:cubicBezTo>
                    <a:pt x="264" y="161"/>
                    <a:pt x="22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987425" y="3182075"/>
              <a:ext cx="6125" cy="7500"/>
            </a:xfrm>
            <a:custGeom>
              <a:avLst/>
              <a:gdLst/>
              <a:ahLst/>
              <a:cxnLst/>
              <a:rect l="l" t="t" r="r" b="b"/>
              <a:pathLst>
                <a:path w="245" h="300" extrusionOk="0">
                  <a:moveTo>
                    <a:pt x="80" y="0"/>
                  </a:moveTo>
                  <a:cubicBezTo>
                    <a:pt x="46" y="0"/>
                    <a:pt x="17" y="26"/>
                    <a:pt x="11" y="88"/>
                  </a:cubicBezTo>
                  <a:cubicBezTo>
                    <a:pt x="1" y="137"/>
                    <a:pt x="40" y="300"/>
                    <a:pt x="115" y="300"/>
                  </a:cubicBezTo>
                  <a:cubicBezTo>
                    <a:pt x="128" y="300"/>
                    <a:pt x="142" y="295"/>
                    <a:pt x="156" y="284"/>
                  </a:cubicBezTo>
                  <a:lnTo>
                    <a:pt x="163" y="284"/>
                  </a:lnTo>
                  <a:cubicBezTo>
                    <a:pt x="245" y="271"/>
                    <a:pt x="213" y="139"/>
                    <a:pt x="188" y="101"/>
                  </a:cubicBezTo>
                  <a:cubicBezTo>
                    <a:pt x="182" y="94"/>
                    <a:pt x="182" y="88"/>
                    <a:pt x="182" y="88"/>
                  </a:cubicBezTo>
                  <a:cubicBezTo>
                    <a:pt x="161" y="34"/>
                    <a:pt x="118"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987225" y="3235675"/>
              <a:ext cx="11050" cy="15000"/>
            </a:xfrm>
            <a:custGeom>
              <a:avLst/>
              <a:gdLst/>
              <a:ahLst/>
              <a:cxnLst/>
              <a:rect l="l" t="t" r="r" b="b"/>
              <a:pathLst>
                <a:path w="442" h="600" extrusionOk="0">
                  <a:moveTo>
                    <a:pt x="139" y="0"/>
                  </a:moveTo>
                  <a:cubicBezTo>
                    <a:pt x="0" y="0"/>
                    <a:pt x="7" y="259"/>
                    <a:pt x="26" y="341"/>
                  </a:cubicBezTo>
                  <a:cubicBezTo>
                    <a:pt x="50" y="464"/>
                    <a:pt x="123" y="600"/>
                    <a:pt x="262" y="600"/>
                  </a:cubicBezTo>
                  <a:cubicBezTo>
                    <a:pt x="265" y="600"/>
                    <a:pt x="268" y="599"/>
                    <a:pt x="272" y="599"/>
                  </a:cubicBezTo>
                  <a:cubicBezTo>
                    <a:pt x="316" y="599"/>
                    <a:pt x="360" y="568"/>
                    <a:pt x="379" y="524"/>
                  </a:cubicBezTo>
                  <a:cubicBezTo>
                    <a:pt x="442" y="398"/>
                    <a:pt x="429" y="246"/>
                    <a:pt x="354" y="126"/>
                  </a:cubicBezTo>
                  <a:cubicBezTo>
                    <a:pt x="316" y="51"/>
                    <a:pt x="227"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1022375" y="3247950"/>
              <a:ext cx="7525" cy="10125"/>
            </a:xfrm>
            <a:custGeom>
              <a:avLst/>
              <a:gdLst/>
              <a:ahLst/>
              <a:cxnLst/>
              <a:rect l="l" t="t" r="r" b="b"/>
              <a:pathLst>
                <a:path w="301" h="405" extrusionOk="0">
                  <a:moveTo>
                    <a:pt x="160" y="0"/>
                  </a:moveTo>
                  <a:cubicBezTo>
                    <a:pt x="144" y="0"/>
                    <a:pt x="127" y="6"/>
                    <a:pt x="108" y="20"/>
                  </a:cubicBezTo>
                  <a:lnTo>
                    <a:pt x="89" y="33"/>
                  </a:lnTo>
                  <a:cubicBezTo>
                    <a:pt x="1" y="102"/>
                    <a:pt x="32" y="253"/>
                    <a:pt x="83" y="335"/>
                  </a:cubicBezTo>
                  <a:cubicBezTo>
                    <a:pt x="107" y="376"/>
                    <a:pt x="151" y="404"/>
                    <a:pt x="192" y="404"/>
                  </a:cubicBezTo>
                  <a:cubicBezTo>
                    <a:pt x="226" y="404"/>
                    <a:pt x="258" y="384"/>
                    <a:pt x="272" y="335"/>
                  </a:cubicBezTo>
                  <a:lnTo>
                    <a:pt x="278" y="304"/>
                  </a:lnTo>
                  <a:cubicBezTo>
                    <a:pt x="300" y="244"/>
                    <a:pt x="26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1145700" y="3076450"/>
              <a:ext cx="6625" cy="8175"/>
            </a:xfrm>
            <a:custGeom>
              <a:avLst/>
              <a:gdLst/>
              <a:ahLst/>
              <a:cxnLst/>
              <a:rect l="l" t="t" r="r" b="b"/>
              <a:pathLst>
                <a:path w="265" h="327" extrusionOk="0">
                  <a:moveTo>
                    <a:pt x="109" y="0"/>
                  </a:moveTo>
                  <a:cubicBezTo>
                    <a:pt x="91" y="0"/>
                    <a:pt x="73" y="11"/>
                    <a:pt x="57" y="37"/>
                  </a:cubicBezTo>
                  <a:cubicBezTo>
                    <a:pt x="0" y="119"/>
                    <a:pt x="77" y="326"/>
                    <a:pt x="156" y="326"/>
                  </a:cubicBezTo>
                  <a:cubicBezTo>
                    <a:pt x="174" y="326"/>
                    <a:pt x="192" y="315"/>
                    <a:pt x="208" y="289"/>
                  </a:cubicBezTo>
                  <a:cubicBezTo>
                    <a:pt x="264" y="207"/>
                    <a:pt x="187"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178325" y="3089950"/>
              <a:ext cx="4750" cy="6200"/>
            </a:xfrm>
            <a:custGeom>
              <a:avLst/>
              <a:gdLst/>
              <a:ahLst/>
              <a:cxnLst/>
              <a:rect l="l" t="t" r="r" b="b"/>
              <a:pathLst>
                <a:path w="190" h="248" extrusionOk="0">
                  <a:moveTo>
                    <a:pt x="72" y="0"/>
                  </a:moveTo>
                  <a:cubicBezTo>
                    <a:pt x="33" y="0"/>
                    <a:pt x="0" y="49"/>
                    <a:pt x="0" y="102"/>
                  </a:cubicBezTo>
                  <a:cubicBezTo>
                    <a:pt x="0" y="159"/>
                    <a:pt x="13" y="241"/>
                    <a:pt x="89" y="248"/>
                  </a:cubicBezTo>
                  <a:cubicBezTo>
                    <a:pt x="190" y="248"/>
                    <a:pt x="164" y="102"/>
                    <a:pt x="133" y="46"/>
                  </a:cubicBezTo>
                  <a:cubicBezTo>
                    <a:pt x="113" y="13"/>
                    <a:pt x="92" y="0"/>
                    <a:pt x="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1157400" y="3104800"/>
              <a:ext cx="6925" cy="9100"/>
            </a:xfrm>
            <a:custGeom>
              <a:avLst/>
              <a:gdLst/>
              <a:ahLst/>
              <a:cxnLst/>
              <a:rect l="l" t="t" r="r" b="b"/>
              <a:pathLst>
                <a:path w="277" h="364" extrusionOk="0">
                  <a:moveTo>
                    <a:pt x="79" y="1"/>
                  </a:moveTo>
                  <a:cubicBezTo>
                    <a:pt x="13" y="1"/>
                    <a:pt x="1" y="123"/>
                    <a:pt x="11" y="177"/>
                  </a:cubicBezTo>
                  <a:cubicBezTo>
                    <a:pt x="11" y="253"/>
                    <a:pt x="55" y="316"/>
                    <a:pt x="118" y="354"/>
                  </a:cubicBezTo>
                  <a:cubicBezTo>
                    <a:pt x="132" y="359"/>
                    <a:pt x="148" y="363"/>
                    <a:pt x="164" y="363"/>
                  </a:cubicBezTo>
                  <a:cubicBezTo>
                    <a:pt x="184" y="363"/>
                    <a:pt x="202" y="356"/>
                    <a:pt x="213" y="335"/>
                  </a:cubicBezTo>
                  <a:cubicBezTo>
                    <a:pt x="226" y="309"/>
                    <a:pt x="238" y="284"/>
                    <a:pt x="257" y="265"/>
                  </a:cubicBezTo>
                  <a:cubicBezTo>
                    <a:pt x="276" y="227"/>
                    <a:pt x="264" y="177"/>
                    <a:pt x="232" y="152"/>
                  </a:cubicBezTo>
                  <a:lnTo>
                    <a:pt x="232" y="183"/>
                  </a:lnTo>
                  <a:cubicBezTo>
                    <a:pt x="226" y="152"/>
                    <a:pt x="213" y="127"/>
                    <a:pt x="200" y="101"/>
                  </a:cubicBezTo>
                  <a:cubicBezTo>
                    <a:pt x="182" y="63"/>
                    <a:pt x="150" y="38"/>
                    <a:pt x="118" y="13"/>
                  </a:cubicBezTo>
                  <a:cubicBezTo>
                    <a:pt x="104" y="5"/>
                    <a:pt x="90"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1114625" y="3083625"/>
              <a:ext cx="6500" cy="10425"/>
            </a:xfrm>
            <a:custGeom>
              <a:avLst/>
              <a:gdLst/>
              <a:ahLst/>
              <a:cxnLst/>
              <a:rect l="l" t="t" r="r" b="b"/>
              <a:pathLst>
                <a:path w="260" h="417" extrusionOk="0">
                  <a:moveTo>
                    <a:pt x="101" y="0"/>
                  </a:moveTo>
                  <a:cubicBezTo>
                    <a:pt x="79" y="0"/>
                    <a:pt x="58" y="9"/>
                    <a:pt x="45" y="34"/>
                  </a:cubicBezTo>
                  <a:cubicBezTo>
                    <a:pt x="0" y="135"/>
                    <a:pt x="7" y="255"/>
                    <a:pt x="70" y="349"/>
                  </a:cubicBezTo>
                  <a:cubicBezTo>
                    <a:pt x="86" y="371"/>
                    <a:pt x="121" y="416"/>
                    <a:pt x="159" y="416"/>
                  </a:cubicBezTo>
                  <a:cubicBezTo>
                    <a:pt x="165" y="416"/>
                    <a:pt x="171" y="415"/>
                    <a:pt x="177" y="412"/>
                  </a:cubicBezTo>
                  <a:lnTo>
                    <a:pt x="209" y="400"/>
                  </a:lnTo>
                  <a:cubicBezTo>
                    <a:pt x="240" y="387"/>
                    <a:pt x="259" y="349"/>
                    <a:pt x="246" y="311"/>
                  </a:cubicBezTo>
                  <a:cubicBezTo>
                    <a:pt x="246" y="255"/>
                    <a:pt x="240" y="236"/>
                    <a:pt x="240" y="192"/>
                  </a:cubicBezTo>
                  <a:cubicBezTo>
                    <a:pt x="234" y="128"/>
                    <a:pt x="215" y="78"/>
                    <a:pt x="177" y="34"/>
                  </a:cubicBezTo>
                  <a:cubicBezTo>
                    <a:pt x="159" y="16"/>
                    <a:pt x="129"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159100" y="3051925"/>
              <a:ext cx="7550" cy="9225"/>
            </a:xfrm>
            <a:custGeom>
              <a:avLst/>
              <a:gdLst/>
              <a:ahLst/>
              <a:cxnLst/>
              <a:rect l="l" t="t" r="r" b="b"/>
              <a:pathLst>
                <a:path w="302" h="369" extrusionOk="0">
                  <a:moveTo>
                    <a:pt x="127" y="0"/>
                  </a:moveTo>
                  <a:cubicBezTo>
                    <a:pt x="106" y="0"/>
                    <a:pt x="82" y="7"/>
                    <a:pt x="57" y="22"/>
                  </a:cubicBezTo>
                  <a:cubicBezTo>
                    <a:pt x="0" y="59"/>
                    <a:pt x="19" y="160"/>
                    <a:pt x="38" y="211"/>
                  </a:cubicBezTo>
                  <a:lnTo>
                    <a:pt x="50" y="230"/>
                  </a:lnTo>
                  <a:cubicBezTo>
                    <a:pt x="57" y="267"/>
                    <a:pt x="76" y="305"/>
                    <a:pt x="101" y="331"/>
                  </a:cubicBezTo>
                  <a:cubicBezTo>
                    <a:pt x="119" y="356"/>
                    <a:pt x="146" y="369"/>
                    <a:pt x="172" y="369"/>
                  </a:cubicBezTo>
                  <a:cubicBezTo>
                    <a:pt x="210" y="369"/>
                    <a:pt x="247" y="344"/>
                    <a:pt x="259" y="299"/>
                  </a:cubicBezTo>
                  <a:cubicBezTo>
                    <a:pt x="301" y="192"/>
                    <a:pt x="245"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1160200" y="3079175"/>
              <a:ext cx="6325" cy="8400"/>
            </a:xfrm>
            <a:custGeom>
              <a:avLst/>
              <a:gdLst/>
              <a:ahLst/>
              <a:cxnLst/>
              <a:rect l="l" t="t" r="r" b="b"/>
              <a:pathLst>
                <a:path w="253" h="336" extrusionOk="0">
                  <a:moveTo>
                    <a:pt x="98" y="1"/>
                  </a:moveTo>
                  <a:cubicBezTo>
                    <a:pt x="92" y="1"/>
                    <a:pt x="87" y="2"/>
                    <a:pt x="82" y="4"/>
                  </a:cubicBezTo>
                  <a:lnTo>
                    <a:pt x="76" y="4"/>
                  </a:lnTo>
                  <a:cubicBezTo>
                    <a:pt x="0" y="42"/>
                    <a:pt x="0" y="155"/>
                    <a:pt x="32" y="224"/>
                  </a:cubicBezTo>
                  <a:cubicBezTo>
                    <a:pt x="32" y="224"/>
                    <a:pt x="32" y="231"/>
                    <a:pt x="32" y="231"/>
                  </a:cubicBezTo>
                  <a:cubicBezTo>
                    <a:pt x="47" y="266"/>
                    <a:pt x="89" y="336"/>
                    <a:pt x="137" y="336"/>
                  </a:cubicBezTo>
                  <a:cubicBezTo>
                    <a:pt x="150" y="336"/>
                    <a:pt x="164" y="331"/>
                    <a:pt x="177" y="319"/>
                  </a:cubicBezTo>
                  <a:cubicBezTo>
                    <a:pt x="177" y="319"/>
                    <a:pt x="177" y="313"/>
                    <a:pt x="177" y="313"/>
                  </a:cubicBezTo>
                  <a:cubicBezTo>
                    <a:pt x="252" y="306"/>
                    <a:pt x="227" y="155"/>
                    <a:pt x="202" y="117"/>
                  </a:cubicBezTo>
                  <a:lnTo>
                    <a:pt x="202" y="105"/>
                  </a:lnTo>
                  <a:cubicBezTo>
                    <a:pt x="196" y="71"/>
                    <a:pt x="145"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178950" y="3124025"/>
              <a:ext cx="8225" cy="9975"/>
            </a:xfrm>
            <a:custGeom>
              <a:avLst/>
              <a:gdLst/>
              <a:ahLst/>
              <a:cxnLst/>
              <a:rect l="l" t="t" r="r" b="b"/>
              <a:pathLst>
                <a:path w="329" h="399" extrusionOk="0">
                  <a:moveTo>
                    <a:pt x="113" y="1"/>
                  </a:moveTo>
                  <a:cubicBezTo>
                    <a:pt x="62" y="1"/>
                    <a:pt x="22" y="50"/>
                    <a:pt x="13" y="114"/>
                  </a:cubicBezTo>
                  <a:cubicBezTo>
                    <a:pt x="1" y="215"/>
                    <a:pt x="39" y="360"/>
                    <a:pt x="146" y="392"/>
                  </a:cubicBezTo>
                  <a:cubicBezTo>
                    <a:pt x="165" y="398"/>
                    <a:pt x="190" y="398"/>
                    <a:pt x="209" y="398"/>
                  </a:cubicBezTo>
                  <a:cubicBezTo>
                    <a:pt x="329" y="379"/>
                    <a:pt x="285" y="171"/>
                    <a:pt x="247" y="108"/>
                  </a:cubicBezTo>
                  <a:cubicBezTo>
                    <a:pt x="228" y="83"/>
                    <a:pt x="209" y="58"/>
                    <a:pt x="190" y="39"/>
                  </a:cubicBezTo>
                  <a:cubicBezTo>
                    <a:pt x="163" y="12"/>
                    <a:pt x="13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139850" y="3125375"/>
              <a:ext cx="9025" cy="9750"/>
            </a:xfrm>
            <a:custGeom>
              <a:avLst/>
              <a:gdLst/>
              <a:ahLst/>
              <a:cxnLst/>
              <a:rect l="l" t="t" r="r" b="b"/>
              <a:pathLst>
                <a:path w="361" h="390" extrusionOk="0">
                  <a:moveTo>
                    <a:pt x="103" y="1"/>
                  </a:moveTo>
                  <a:cubicBezTo>
                    <a:pt x="52" y="1"/>
                    <a:pt x="9" y="53"/>
                    <a:pt x="1" y="117"/>
                  </a:cubicBezTo>
                  <a:cubicBezTo>
                    <a:pt x="1" y="136"/>
                    <a:pt x="1" y="149"/>
                    <a:pt x="1" y="168"/>
                  </a:cubicBezTo>
                  <a:cubicBezTo>
                    <a:pt x="7" y="180"/>
                    <a:pt x="7" y="193"/>
                    <a:pt x="7" y="205"/>
                  </a:cubicBezTo>
                  <a:cubicBezTo>
                    <a:pt x="13" y="262"/>
                    <a:pt x="38" y="319"/>
                    <a:pt x="76" y="363"/>
                  </a:cubicBezTo>
                  <a:cubicBezTo>
                    <a:pt x="83" y="369"/>
                    <a:pt x="89" y="376"/>
                    <a:pt x="101" y="382"/>
                  </a:cubicBezTo>
                  <a:cubicBezTo>
                    <a:pt x="108" y="382"/>
                    <a:pt x="120" y="388"/>
                    <a:pt x="133" y="388"/>
                  </a:cubicBezTo>
                  <a:cubicBezTo>
                    <a:pt x="139" y="389"/>
                    <a:pt x="146" y="390"/>
                    <a:pt x="152" y="390"/>
                  </a:cubicBezTo>
                  <a:cubicBezTo>
                    <a:pt x="183" y="390"/>
                    <a:pt x="213" y="377"/>
                    <a:pt x="234" y="351"/>
                  </a:cubicBezTo>
                  <a:lnTo>
                    <a:pt x="234" y="351"/>
                  </a:lnTo>
                  <a:cubicBezTo>
                    <a:pt x="231" y="355"/>
                    <a:pt x="230" y="356"/>
                    <a:pt x="232" y="356"/>
                  </a:cubicBezTo>
                  <a:cubicBezTo>
                    <a:pt x="240" y="356"/>
                    <a:pt x="297" y="313"/>
                    <a:pt x="297" y="313"/>
                  </a:cubicBezTo>
                  <a:cubicBezTo>
                    <a:pt x="360" y="275"/>
                    <a:pt x="316" y="149"/>
                    <a:pt x="259" y="130"/>
                  </a:cubicBezTo>
                  <a:cubicBezTo>
                    <a:pt x="249" y="122"/>
                    <a:pt x="242" y="119"/>
                    <a:pt x="238" y="119"/>
                  </a:cubicBezTo>
                  <a:cubicBezTo>
                    <a:pt x="235" y="119"/>
                    <a:pt x="233" y="122"/>
                    <a:pt x="234" y="127"/>
                  </a:cubicBezTo>
                  <a:lnTo>
                    <a:pt x="234" y="127"/>
                  </a:lnTo>
                  <a:cubicBezTo>
                    <a:pt x="221" y="96"/>
                    <a:pt x="199" y="69"/>
                    <a:pt x="177" y="41"/>
                  </a:cubicBezTo>
                  <a:cubicBezTo>
                    <a:pt x="153" y="13"/>
                    <a:pt x="127"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1"/>
            <p:cNvSpPr/>
            <p:nvPr/>
          </p:nvSpPr>
          <p:spPr>
            <a:xfrm>
              <a:off x="1158925" y="3147275"/>
              <a:ext cx="12325" cy="16575"/>
            </a:xfrm>
            <a:custGeom>
              <a:avLst/>
              <a:gdLst/>
              <a:ahLst/>
              <a:cxnLst/>
              <a:rect l="l" t="t" r="r" b="b"/>
              <a:pathLst>
                <a:path w="493" h="663" extrusionOk="0">
                  <a:moveTo>
                    <a:pt x="197" y="1"/>
                  </a:moveTo>
                  <a:cubicBezTo>
                    <a:pt x="157" y="1"/>
                    <a:pt x="118" y="20"/>
                    <a:pt x="89" y="67"/>
                  </a:cubicBezTo>
                  <a:cubicBezTo>
                    <a:pt x="1" y="200"/>
                    <a:pt x="32" y="402"/>
                    <a:pt x="114" y="534"/>
                  </a:cubicBezTo>
                  <a:cubicBezTo>
                    <a:pt x="155" y="599"/>
                    <a:pt x="230" y="662"/>
                    <a:pt x="302" y="662"/>
                  </a:cubicBezTo>
                  <a:cubicBezTo>
                    <a:pt x="342" y="662"/>
                    <a:pt x="380" y="644"/>
                    <a:pt x="411" y="597"/>
                  </a:cubicBezTo>
                  <a:cubicBezTo>
                    <a:pt x="493" y="458"/>
                    <a:pt x="461" y="257"/>
                    <a:pt x="385" y="130"/>
                  </a:cubicBezTo>
                  <a:cubicBezTo>
                    <a:pt x="345" y="62"/>
                    <a:pt x="268"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1"/>
            <p:cNvSpPr/>
            <p:nvPr/>
          </p:nvSpPr>
          <p:spPr>
            <a:xfrm>
              <a:off x="1118100" y="3113575"/>
              <a:ext cx="7100" cy="8900"/>
            </a:xfrm>
            <a:custGeom>
              <a:avLst/>
              <a:gdLst/>
              <a:ahLst/>
              <a:cxnLst/>
              <a:rect l="l" t="t" r="r" b="b"/>
              <a:pathLst>
                <a:path w="284" h="356" extrusionOk="0">
                  <a:moveTo>
                    <a:pt x="116" y="0"/>
                  </a:moveTo>
                  <a:cubicBezTo>
                    <a:pt x="96" y="0"/>
                    <a:pt x="76" y="12"/>
                    <a:pt x="57" y="40"/>
                  </a:cubicBezTo>
                  <a:cubicBezTo>
                    <a:pt x="0" y="128"/>
                    <a:pt x="87" y="355"/>
                    <a:pt x="172" y="355"/>
                  </a:cubicBezTo>
                  <a:cubicBezTo>
                    <a:pt x="191" y="355"/>
                    <a:pt x="210" y="344"/>
                    <a:pt x="227" y="318"/>
                  </a:cubicBezTo>
                  <a:cubicBezTo>
                    <a:pt x="284" y="226"/>
                    <a:pt x="20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1197550" y="3081875"/>
              <a:ext cx="8300" cy="9400"/>
            </a:xfrm>
            <a:custGeom>
              <a:avLst/>
              <a:gdLst/>
              <a:ahLst/>
              <a:cxnLst/>
              <a:rect l="l" t="t" r="r" b="b"/>
              <a:pathLst>
                <a:path w="332" h="376" extrusionOk="0">
                  <a:moveTo>
                    <a:pt x="161" y="0"/>
                  </a:moveTo>
                  <a:cubicBezTo>
                    <a:pt x="154" y="0"/>
                    <a:pt x="147" y="1"/>
                    <a:pt x="140" y="3"/>
                  </a:cubicBezTo>
                  <a:cubicBezTo>
                    <a:pt x="1" y="34"/>
                    <a:pt x="58" y="312"/>
                    <a:pt x="152" y="356"/>
                  </a:cubicBezTo>
                  <a:cubicBezTo>
                    <a:pt x="152" y="353"/>
                    <a:pt x="150" y="347"/>
                    <a:pt x="148" y="342"/>
                  </a:cubicBezTo>
                  <a:lnTo>
                    <a:pt x="148" y="342"/>
                  </a:lnTo>
                  <a:cubicBezTo>
                    <a:pt x="166" y="365"/>
                    <a:pt x="187" y="376"/>
                    <a:pt x="207" y="376"/>
                  </a:cubicBezTo>
                  <a:cubicBezTo>
                    <a:pt x="237" y="376"/>
                    <a:pt x="262" y="352"/>
                    <a:pt x="266" y="306"/>
                  </a:cubicBezTo>
                  <a:lnTo>
                    <a:pt x="266" y="331"/>
                  </a:lnTo>
                  <a:cubicBezTo>
                    <a:pt x="332" y="259"/>
                    <a:pt x="284"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1243125" y="3321375"/>
              <a:ext cx="7275" cy="10225"/>
            </a:xfrm>
            <a:custGeom>
              <a:avLst/>
              <a:gdLst/>
              <a:ahLst/>
              <a:cxnLst/>
              <a:rect l="l" t="t" r="r" b="b"/>
              <a:pathLst>
                <a:path w="291" h="409" extrusionOk="0">
                  <a:moveTo>
                    <a:pt x="115" y="0"/>
                  </a:moveTo>
                  <a:cubicBezTo>
                    <a:pt x="92" y="0"/>
                    <a:pt x="69" y="12"/>
                    <a:pt x="51" y="41"/>
                  </a:cubicBezTo>
                  <a:cubicBezTo>
                    <a:pt x="1" y="129"/>
                    <a:pt x="7" y="243"/>
                    <a:pt x="64" y="331"/>
                  </a:cubicBezTo>
                  <a:cubicBezTo>
                    <a:pt x="88" y="371"/>
                    <a:pt x="134" y="408"/>
                    <a:pt x="178" y="408"/>
                  </a:cubicBezTo>
                  <a:cubicBezTo>
                    <a:pt x="203" y="408"/>
                    <a:pt x="228" y="395"/>
                    <a:pt x="247" y="363"/>
                  </a:cubicBezTo>
                  <a:cubicBezTo>
                    <a:pt x="291" y="274"/>
                    <a:pt x="284" y="161"/>
                    <a:pt x="228" y="79"/>
                  </a:cubicBezTo>
                  <a:cubicBezTo>
                    <a:pt x="203" y="38"/>
                    <a:pt x="158"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1201650" y="3303100"/>
              <a:ext cx="9650" cy="9375"/>
            </a:xfrm>
            <a:custGeom>
              <a:avLst/>
              <a:gdLst/>
              <a:ahLst/>
              <a:cxnLst/>
              <a:rect l="l" t="t" r="r" b="b"/>
              <a:pathLst>
                <a:path w="386" h="375" extrusionOk="0">
                  <a:moveTo>
                    <a:pt x="143" y="1"/>
                  </a:moveTo>
                  <a:cubicBezTo>
                    <a:pt x="138" y="1"/>
                    <a:pt x="132" y="2"/>
                    <a:pt x="127" y="3"/>
                  </a:cubicBezTo>
                  <a:lnTo>
                    <a:pt x="108" y="3"/>
                  </a:lnTo>
                  <a:cubicBezTo>
                    <a:pt x="1" y="34"/>
                    <a:pt x="26" y="211"/>
                    <a:pt x="77" y="280"/>
                  </a:cubicBezTo>
                  <a:cubicBezTo>
                    <a:pt x="102" y="337"/>
                    <a:pt x="159" y="375"/>
                    <a:pt x="228" y="375"/>
                  </a:cubicBezTo>
                  <a:cubicBezTo>
                    <a:pt x="278" y="375"/>
                    <a:pt x="304" y="331"/>
                    <a:pt x="348" y="299"/>
                  </a:cubicBezTo>
                  <a:cubicBezTo>
                    <a:pt x="386" y="249"/>
                    <a:pt x="373" y="179"/>
                    <a:pt x="323" y="141"/>
                  </a:cubicBezTo>
                  <a:cubicBezTo>
                    <a:pt x="278" y="122"/>
                    <a:pt x="253" y="72"/>
                    <a:pt x="215" y="40"/>
                  </a:cubicBezTo>
                  <a:cubicBezTo>
                    <a:pt x="200" y="14"/>
                    <a:pt x="171"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1203700" y="3259600"/>
              <a:ext cx="8800" cy="14175"/>
            </a:xfrm>
            <a:custGeom>
              <a:avLst/>
              <a:gdLst/>
              <a:ahLst/>
              <a:cxnLst/>
              <a:rect l="l" t="t" r="r" b="b"/>
              <a:pathLst>
                <a:path w="352" h="567" extrusionOk="0">
                  <a:moveTo>
                    <a:pt x="137" y="1"/>
                  </a:moveTo>
                  <a:cubicBezTo>
                    <a:pt x="132" y="1"/>
                    <a:pt x="126" y="1"/>
                    <a:pt x="121" y="2"/>
                  </a:cubicBezTo>
                  <a:lnTo>
                    <a:pt x="108" y="2"/>
                  </a:lnTo>
                  <a:cubicBezTo>
                    <a:pt x="45" y="8"/>
                    <a:pt x="26" y="90"/>
                    <a:pt x="14" y="141"/>
                  </a:cubicBezTo>
                  <a:cubicBezTo>
                    <a:pt x="1" y="254"/>
                    <a:pt x="26" y="368"/>
                    <a:pt x="77" y="469"/>
                  </a:cubicBezTo>
                  <a:cubicBezTo>
                    <a:pt x="102" y="535"/>
                    <a:pt x="145" y="566"/>
                    <a:pt x="185" y="566"/>
                  </a:cubicBezTo>
                  <a:cubicBezTo>
                    <a:pt x="235" y="566"/>
                    <a:pt x="279" y="516"/>
                    <a:pt x="272" y="424"/>
                  </a:cubicBezTo>
                  <a:cubicBezTo>
                    <a:pt x="272" y="424"/>
                    <a:pt x="272" y="418"/>
                    <a:pt x="272" y="412"/>
                  </a:cubicBezTo>
                  <a:cubicBezTo>
                    <a:pt x="352" y="283"/>
                    <a:pt x="307"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1236200" y="3269525"/>
              <a:ext cx="9950" cy="11100"/>
            </a:xfrm>
            <a:custGeom>
              <a:avLst/>
              <a:gdLst/>
              <a:ahLst/>
              <a:cxnLst/>
              <a:rect l="l" t="t" r="r" b="b"/>
              <a:pathLst>
                <a:path w="398" h="444" extrusionOk="0">
                  <a:moveTo>
                    <a:pt x="196" y="1"/>
                  </a:moveTo>
                  <a:cubicBezTo>
                    <a:pt x="178" y="1"/>
                    <a:pt x="161" y="5"/>
                    <a:pt x="145" y="15"/>
                  </a:cubicBezTo>
                  <a:cubicBezTo>
                    <a:pt x="114" y="40"/>
                    <a:pt x="88" y="53"/>
                    <a:pt x="51" y="78"/>
                  </a:cubicBezTo>
                  <a:cubicBezTo>
                    <a:pt x="0" y="109"/>
                    <a:pt x="19" y="217"/>
                    <a:pt x="57" y="248"/>
                  </a:cubicBezTo>
                  <a:cubicBezTo>
                    <a:pt x="57" y="248"/>
                    <a:pt x="101" y="280"/>
                    <a:pt x="107" y="292"/>
                  </a:cubicBezTo>
                  <a:cubicBezTo>
                    <a:pt x="114" y="305"/>
                    <a:pt x="120" y="311"/>
                    <a:pt x="126" y="318"/>
                  </a:cubicBezTo>
                  <a:cubicBezTo>
                    <a:pt x="126" y="324"/>
                    <a:pt x="133" y="330"/>
                    <a:pt x="133" y="330"/>
                  </a:cubicBezTo>
                  <a:cubicBezTo>
                    <a:pt x="158" y="387"/>
                    <a:pt x="208" y="425"/>
                    <a:pt x="265" y="444"/>
                  </a:cubicBezTo>
                  <a:cubicBezTo>
                    <a:pt x="309" y="444"/>
                    <a:pt x="353" y="418"/>
                    <a:pt x="360" y="368"/>
                  </a:cubicBezTo>
                  <a:cubicBezTo>
                    <a:pt x="397" y="236"/>
                    <a:pt x="353" y="97"/>
                    <a:pt x="246" y="15"/>
                  </a:cubicBezTo>
                  <a:cubicBezTo>
                    <a:pt x="230" y="5"/>
                    <a:pt x="213"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1238875" y="3276825"/>
              <a:ext cx="650" cy="900"/>
            </a:xfrm>
            <a:custGeom>
              <a:avLst/>
              <a:gdLst/>
              <a:ahLst/>
              <a:cxnLst/>
              <a:rect l="l" t="t" r="r" b="b"/>
              <a:pathLst>
                <a:path w="26" h="36" extrusionOk="0">
                  <a:moveTo>
                    <a:pt x="0" y="0"/>
                  </a:moveTo>
                  <a:lnTo>
                    <a:pt x="9" y="11"/>
                  </a:lnTo>
                  <a:lnTo>
                    <a:pt x="9" y="11"/>
                  </a:lnTo>
                  <a:cubicBezTo>
                    <a:pt x="5" y="6"/>
                    <a:pt x="2" y="2"/>
                    <a:pt x="0" y="0"/>
                  </a:cubicBezTo>
                  <a:close/>
                  <a:moveTo>
                    <a:pt x="9" y="11"/>
                  </a:moveTo>
                  <a:cubicBezTo>
                    <a:pt x="16" y="22"/>
                    <a:pt x="25" y="36"/>
                    <a:pt x="25" y="36"/>
                  </a:cubicBezTo>
                  <a:cubicBezTo>
                    <a:pt x="25" y="36"/>
                    <a:pt x="24" y="33"/>
                    <a:pt x="19" y="26"/>
                  </a:cubicBezTo>
                  <a:lnTo>
                    <a:pt x="9"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1219475" y="3284400"/>
              <a:ext cx="7450" cy="7800"/>
            </a:xfrm>
            <a:custGeom>
              <a:avLst/>
              <a:gdLst/>
              <a:ahLst/>
              <a:cxnLst/>
              <a:rect l="l" t="t" r="r" b="b"/>
              <a:pathLst>
                <a:path w="298" h="312" extrusionOk="0">
                  <a:moveTo>
                    <a:pt x="64" y="0"/>
                  </a:moveTo>
                  <a:cubicBezTo>
                    <a:pt x="32" y="0"/>
                    <a:pt x="7" y="25"/>
                    <a:pt x="7" y="57"/>
                  </a:cubicBezTo>
                  <a:cubicBezTo>
                    <a:pt x="1" y="132"/>
                    <a:pt x="26" y="208"/>
                    <a:pt x="76" y="271"/>
                  </a:cubicBezTo>
                  <a:cubicBezTo>
                    <a:pt x="92" y="287"/>
                    <a:pt x="126" y="312"/>
                    <a:pt x="155" y="312"/>
                  </a:cubicBezTo>
                  <a:cubicBezTo>
                    <a:pt x="161" y="312"/>
                    <a:pt x="166" y="311"/>
                    <a:pt x="171" y="309"/>
                  </a:cubicBezTo>
                  <a:cubicBezTo>
                    <a:pt x="215" y="296"/>
                    <a:pt x="215" y="252"/>
                    <a:pt x="259" y="233"/>
                  </a:cubicBezTo>
                  <a:cubicBezTo>
                    <a:pt x="297" y="208"/>
                    <a:pt x="265" y="132"/>
                    <a:pt x="234" y="120"/>
                  </a:cubicBezTo>
                  <a:cubicBezTo>
                    <a:pt x="215" y="114"/>
                    <a:pt x="171" y="44"/>
                    <a:pt x="152" y="25"/>
                  </a:cubicBezTo>
                  <a:cubicBezTo>
                    <a:pt x="127" y="6"/>
                    <a:pt x="95"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1180225" y="3264250"/>
              <a:ext cx="5825" cy="9800"/>
            </a:xfrm>
            <a:custGeom>
              <a:avLst/>
              <a:gdLst/>
              <a:ahLst/>
              <a:cxnLst/>
              <a:rect l="l" t="t" r="r" b="b"/>
              <a:pathLst>
                <a:path w="233" h="392" extrusionOk="0">
                  <a:moveTo>
                    <a:pt x="106" y="0"/>
                  </a:moveTo>
                  <a:cubicBezTo>
                    <a:pt x="98" y="0"/>
                    <a:pt x="90" y="4"/>
                    <a:pt x="82" y="11"/>
                  </a:cubicBezTo>
                  <a:cubicBezTo>
                    <a:pt x="38" y="30"/>
                    <a:pt x="13" y="68"/>
                    <a:pt x="13" y="106"/>
                  </a:cubicBezTo>
                  <a:cubicBezTo>
                    <a:pt x="0" y="194"/>
                    <a:pt x="19" y="365"/>
                    <a:pt x="126" y="390"/>
                  </a:cubicBezTo>
                  <a:cubicBezTo>
                    <a:pt x="132" y="391"/>
                    <a:pt x="138" y="391"/>
                    <a:pt x="143" y="391"/>
                  </a:cubicBezTo>
                  <a:cubicBezTo>
                    <a:pt x="232" y="391"/>
                    <a:pt x="221" y="248"/>
                    <a:pt x="221" y="194"/>
                  </a:cubicBezTo>
                  <a:cubicBezTo>
                    <a:pt x="215" y="175"/>
                    <a:pt x="208" y="156"/>
                    <a:pt x="196" y="144"/>
                  </a:cubicBezTo>
                  <a:cubicBezTo>
                    <a:pt x="196" y="119"/>
                    <a:pt x="183" y="93"/>
                    <a:pt x="177" y="74"/>
                  </a:cubicBezTo>
                  <a:cubicBezTo>
                    <a:pt x="167" y="49"/>
                    <a:pt x="137"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1214625" y="3241450"/>
              <a:ext cx="6425" cy="7825"/>
            </a:xfrm>
            <a:custGeom>
              <a:avLst/>
              <a:gdLst/>
              <a:ahLst/>
              <a:cxnLst/>
              <a:rect l="l" t="t" r="r" b="b"/>
              <a:pathLst>
                <a:path w="257" h="313" extrusionOk="0">
                  <a:moveTo>
                    <a:pt x="122" y="0"/>
                  </a:moveTo>
                  <a:cubicBezTo>
                    <a:pt x="115" y="0"/>
                    <a:pt x="108" y="1"/>
                    <a:pt x="100" y="3"/>
                  </a:cubicBezTo>
                  <a:cubicBezTo>
                    <a:pt x="24" y="28"/>
                    <a:pt x="24" y="122"/>
                    <a:pt x="12" y="185"/>
                  </a:cubicBezTo>
                  <a:cubicBezTo>
                    <a:pt x="1" y="223"/>
                    <a:pt x="27" y="313"/>
                    <a:pt x="75" y="313"/>
                  </a:cubicBezTo>
                  <a:cubicBezTo>
                    <a:pt x="83" y="313"/>
                    <a:pt x="91" y="311"/>
                    <a:pt x="100" y="305"/>
                  </a:cubicBezTo>
                  <a:cubicBezTo>
                    <a:pt x="113" y="305"/>
                    <a:pt x="125" y="299"/>
                    <a:pt x="138" y="299"/>
                  </a:cubicBezTo>
                  <a:cubicBezTo>
                    <a:pt x="150" y="299"/>
                    <a:pt x="157" y="305"/>
                    <a:pt x="163" y="305"/>
                  </a:cubicBezTo>
                  <a:cubicBezTo>
                    <a:pt x="171" y="307"/>
                    <a:pt x="178" y="308"/>
                    <a:pt x="185" y="308"/>
                  </a:cubicBezTo>
                  <a:cubicBezTo>
                    <a:pt x="238" y="308"/>
                    <a:pt x="257" y="247"/>
                    <a:pt x="251" y="185"/>
                  </a:cubicBezTo>
                  <a:lnTo>
                    <a:pt x="251" y="135"/>
                  </a:lnTo>
                  <a:cubicBezTo>
                    <a:pt x="245" y="110"/>
                    <a:pt x="232" y="78"/>
                    <a:pt x="214" y="59"/>
                  </a:cubicBezTo>
                  <a:cubicBezTo>
                    <a:pt x="214" y="53"/>
                    <a:pt x="207" y="47"/>
                    <a:pt x="201" y="40"/>
                  </a:cubicBezTo>
                  <a:lnTo>
                    <a:pt x="201" y="34"/>
                  </a:lnTo>
                  <a:lnTo>
                    <a:pt x="195" y="34"/>
                  </a:lnTo>
                  <a:cubicBezTo>
                    <a:pt x="188" y="28"/>
                    <a:pt x="182" y="21"/>
                    <a:pt x="176" y="15"/>
                  </a:cubicBezTo>
                  <a:lnTo>
                    <a:pt x="176" y="21"/>
                  </a:lnTo>
                  <a:cubicBezTo>
                    <a:pt x="161" y="7"/>
                    <a:pt x="14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1190025" y="3375950"/>
              <a:ext cx="8500" cy="10275"/>
            </a:xfrm>
            <a:custGeom>
              <a:avLst/>
              <a:gdLst/>
              <a:ahLst/>
              <a:cxnLst/>
              <a:rect l="l" t="t" r="r" b="b"/>
              <a:pathLst>
                <a:path w="340" h="411" extrusionOk="0">
                  <a:moveTo>
                    <a:pt x="140" y="0"/>
                  </a:moveTo>
                  <a:cubicBezTo>
                    <a:pt x="0" y="0"/>
                    <a:pt x="71" y="283"/>
                    <a:pt x="125" y="343"/>
                  </a:cubicBezTo>
                  <a:cubicBezTo>
                    <a:pt x="151" y="368"/>
                    <a:pt x="182" y="393"/>
                    <a:pt x="220" y="406"/>
                  </a:cubicBezTo>
                  <a:cubicBezTo>
                    <a:pt x="227" y="409"/>
                    <a:pt x="234" y="410"/>
                    <a:pt x="241" y="410"/>
                  </a:cubicBezTo>
                  <a:cubicBezTo>
                    <a:pt x="293" y="410"/>
                    <a:pt x="328" y="331"/>
                    <a:pt x="333" y="286"/>
                  </a:cubicBezTo>
                  <a:cubicBezTo>
                    <a:pt x="340" y="173"/>
                    <a:pt x="302" y="28"/>
                    <a:pt x="163" y="2"/>
                  </a:cubicBezTo>
                  <a:cubicBezTo>
                    <a:pt x="155" y="1"/>
                    <a:pt x="147"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1204975" y="3380875"/>
              <a:ext cx="7125" cy="8525"/>
            </a:xfrm>
            <a:custGeom>
              <a:avLst/>
              <a:gdLst/>
              <a:ahLst/>
              <a:cxnLst/>
              <a:rect l="l" t="t" r="r" b="b"/>
              <a:pathLst>
                <a:path w="285" h="341" extrusionOk="0">
                  <a:moveTo>
                    <a:pt x="130" y="1"/>
                  </a:moveTo>
                  <a:cubicBezTo>
                    <a:pt x="120" y="1"/>
                    <a:pt x="110" y="3"/>
                    <a:pt x="101" y="7"/>
                  </a:cubicBezTo>
                  <a:lnTo>
                    <a:pt x="82" y="20"/>
                  </a:lnTo>
                  <a:cubicBezTo>
                    <a:pt x="76" y="26"/>
                    <a:pt x="71" y="31"/>
                    <a:pt x="68" y="35"/>
                  </a:cubicBezTo>
                  <a:lnTo>
                    <a:pt x="68" y="35"/>
                  </a:lnTo>
                  <a:cubicBezTo>
                    <a:pt x="68" y="34"/>
                    <a:pt x="69" y="33"/>
                    <a:pt x="70" y="32"/>
                  </a:cubicBezTo>
                  <a:lnTo>
                    <a:pt x="70" y="32"/>
                  </a:lnTo>
                  <a:cubicBezTo>
                    <a:pt x="0" y="45"/>
                    <a:pt x="26" y="165"/>
                    <a:pt x="51" y="203"/>
                  </a:cubicBezTo>
                  <a:cubicBezTo>
                    <a:pt x="43" y="191"/>
                    <a:pt x="39" y="187"/>
                    <a:pt x="38" y="187"/>
                  </a:cubicBezTo>
                  <a:cubicBezTo>
                    <a:pt x="34" y="187"/>
                    <a:pt x="71" y="259"/>
                    <a:pt x="76" y="259"/>
                  </a:cubicBezTo>
                  <a:cubicBezTo>
                    <a:pt x="89" y="285"/>
                    <a:pt x="108" y="310"/>
                    <a:pt x="133" y="323"/>
                  </a:cubicBezTo>
                  <a:cubicBezTo>
                    <a:pt x="147" y="334"/>
                    <a:pt x="163" y="340"/>
                    <a:pt x="179" y="340"/>
                  </a:cubicBezTo>
                  <a:cubicBezTo>
                    <a:pt x="205" y="340"/>
                    <a:pt x="231" y="325"/>
                    <a:pt x="246" y="297"/>
                  </a:cubicBezTo>
                  <a:cubicBezTo>
                    <a:pt x="284" y="222"/>
                    <a:pt x="278" y="133"/>
                    <a:pt x="234" y="64"/>
                  </a:cubicBezTo>
                  <a:cubicBezTo>
                    <a:pt x="234" y="64"/>
                    <a:pt x="227" y="58"/>
                    <a:pt x="227" y="58"/>
                  </a:cubicBezTo>
                  <a:cubicBezTo>
                    <a:pt x="203" y="24"/>
                    <a:pt x="164"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1202125" y="3359150"/>
              <a:ext cx="8225" cy="11400"/>
            </a:xfrm>
            <a:custGeom>
              <a:avLst/>
              <a:gdLst/>
              <a:ahLst/>
              <a:cxnLst/>
              <a:rect l="l" t="t" r="r" b="b"/>
              <a:pathLst>
                <a:path w="329" h="456" extrusionOk="0">
                  <a:moveTo>
                    <a:pt x="129" y="0"/>
                  </a:moveTo>
                  <a:cubicBezTo>
                    <a:pt x="103" y="0"/>
                    <a:pt x="77" y="13"/>
                    <a:pt x="58" y="44"/>
                  </a:cubicBezTo>
                  <a:cubicBezTo>
                    <a:pt x="1" y="145"/>
                    <a:pt x="7" y="271"/>
                    <a:pt x="70" y="365"/>
                  </a:cubicBezTo>
                  <a:cubicBezTo>
                    <a:pt x="99" y="410"/>
                    <a:pt x="152" y="456"/>
                    <a:pt x="202" y="456"/>
                  </a:cubicBezTo>
                  <a:cubicBezTo>
                    <a:pt x="230" y="456"/>
                    <a:pt x="256" y="443"/>
                    <a:pt x="278" y="409"/>
                  </a:cubicBezTo>
                  <a:cubicBezTo>
                    <a:pt x="329" y="302"/>
                    <a:pt x="322" y="182"/>
                    <a:pt x="259" y="88"/>
                  </a:cubicBezTo>
                  <a:cubicBezTo>
                    <a:pt x="231" y="43"/>
                    <a:pt x="178"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1173475" y="3355825"/>
              <a:ext cx="9600" cy="12200"/>
            </a:xfrm>
            <a:custGeom>
              <a:avLst/>
              <a:gdLst/>
              <a:ahLst/>
              <a:cxnLst/>
              <a:rect l="l" t="t" r="r" b="b"/>
              <a:pathLst>
                <a:path w="384" h="488" extrusionOk="0">
                  <a:moveTo>
                    <a:pt x="117" y="1"/>
                  </a:moveTo>
                  <a:cubicBezTo>
                    <a:pt x="4" y="1"/>
                    <a:pt x="1" y="208"/>
                    <a:pt x="18" y="278"/>
                  </a:cubicBezTo>
                  <a:cubicBezTo>
                    <a:pt x="34" y="362"/>
                    <a:pt x="99" y="488"/>
                    <a:pt x="194" y="488"/>
                  </a:cubicBezTo>
                  <a:cubicBezTo>
                    <a:pt x="212" y="488"/>
                    <a:pt x="231" y="483"/>
                    <a:pt x="251" y="473"/>
                  </a:cubicBezTo>
                  <a:cubicBezTo>
                    <a:pt x="340" y="423"/>
                    <a:pt x="384" y="328"/>
                    <a:pt x="358" y="233"/>
                  </a:cubicBezTo>
                  <a:cubicBezTo>
                    <a:pt x="327" y="126"/>
                    <a:pt x="251" y="44"/>
                    <a:pt x="150" y="6"/>
                  </a:cubicBezTo>
                  <a:cubicBezTo>
                    <a:pt x="138" y="3"/>
                    <a:pt x="127"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1161625" y="3390400"/>
              <a:ext cx="7425" cy="8450"/>
            </a:xfrm>
            <a:custGeom>
              <a:avLst/>
              <a:gdLst/>
              <a:ahLst/>
              <a:cxnLst/>
              <a:rect l="l" t="t" r="r" b="b"/>
              <a:pathLst>
                <a:path w="297" h="338" extrusionOk="0">
                  <a:moveTo>
                    <a:pt x="114" y="1"/>
                  </a:moveTo>
                  <a:cubicBezTo>
                    <a:pt x="0" y="1"/>
                    <a:pt x="37" y="338"/>
                    <a:pt x="154" y="338"/>
                  </a:cubicBezTo>
                  <a:cubicBezTo>
                    <a:pt x="168" y="338"/>
                    <a:pt x="185" y="332"/>
                    <a:pt x="202" y="320"/>
                  </a:cubicBezTo>
                  <a:cubicBezTo>
                    <a:pt x="214" y="307"/>
                    <a:pt x="227" y="288"/>
                    <a:pt x="240" y="276"/>
                  </a:cubicBezTo>
                  <a:cubicBezTo>
                    <a:pt x="296" y="219"/>
                    <a:pt x="252" y="74"/>
                    <a:pt x="189" y="36"/>
                  </a:cubicBezTo>
                  <a:cubicBezTo>
                    <a:pt x="159" y="11"/>
                    <a:pt x="134"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1"/>
            <p:cNvSpPr/>
            <p:nvPr/>
          </p:nvSpPr>
          <p:spPr>
            <a:xfrm>
              <a:off x="1211275" y="3405875"/>
              <a:ext cx="8225" cy="11550"/>
            </a:xfrm>
            <a:custGeom>
              <a:avLst/>
              <a:gdLst/>
              <a:ahLst/>
              <a:cxnLst/>
              <a:rect l="l" t="t" r="r" b="b"/>
              <a:pathLst>
                <a:path w="329" h="462" extrusionOk="0">
                  <a:moveTo>
                    <a:pt x="129" y="0"/>
                  </a:moveTo>
                  <a:cubicBezTo>
                    <a:pt x="101" y="0"/>
                    <a:pt x="74" y="14"/>
                    <a:pt x="51" y="48"/>
                  </a:cubicBezTo>
                  <a:cubicBezTo>
                    <a:pt x="1" y="149"/>
                    <a:pt x="7" y="275"/>
                    <a:pt x="70" y="376"/>
                  </a:cubicBezTo>
                  <a:cubicBezTo>
                    <a:pt x="98" y="420"/>
                    <a:pt x="149" y="462"/>
                    <a:pt x="199" y="462"/>
                  </a:cubicBezTo>
                  <a:cubicBezTo>
                    <a:pt x="227" y="462"/>
                    <a:pt x="255" y="448"/>
                    <a:pt x="278" y="414"/>
                  </a:cubicBezTo>
                  <a:cubicBezTo>
                    <a:pt x="329" y="313"/>
                    <a:pt x="322" y="187"/>
                    <a:pt x="259" y="92"/>
                  </a:cubicBezTo>
                  <a:cubicBezTo>
                    <a:pt x="231" y="43"/>
                    <a:pt x="179"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1"/>
            <p:cNvSpPr/>
            <p:nvPr/>
          </p:nvSpPr>
          <p:spPr>
            <a:xfrm>
              <a:off x="1195200" y="3403775"/>
              <a:ext cx="7425" cy="9825"/>
            </a:xfrm>
            <a:custGeom>
              <a:avLst/>
              <a:gdLst/>
              <a:ahLst/>
              <a:cxnLst/>
              <a:rect l="l" t="t" r="r" b="b"/>
              <a:pathLst>
                <a:path w="297" h="393" extrusionOk="0">
                  <a:moveTo>
                    <a:pt x="106" y="1"/>
                  </a:moveTo>
                  <a:cubicBezTo>
                    <a:pt x="60" y="1"/>
                    <a:pt x="20" y="39"/>
                    <a:pt x="13" y="113"/>
                  </a:cubicBezTo>
                  <a:cubicBezTo>
                    <a:pt x="0" y="201"/>
                    <a:pt x="26" y="283"/>
                    <a:pt x="82" y="353"/>
                  </a:cubicBezTo>
                  <a:cubicBezTo>
                    <a:pt x="99" y="374"/>
                    <a:pt x="128" y="392"/>
                    <a:pt x="158" y="392"/>
                  </a:cubicBezTo>
                  <a:cubicBezTo>
                    <a:pt x="173" y="392"/>
                    <a:pt x="188" y="388"/>
                    <a:pt x="202" y="378"/>
                  </a:cubicBezTo>
                  <a:cubicBezTo>
                    <a:pt x="234" y="353"/>
                    <a:pt x="253" y="315"/>
                    <a:pt x="253" y="277"/>
                  </a:cubicBezTo>
                  <a:cubicBezTo>
                    <a:pt x="297" y="226"/>
                    <a:pt x="265" y="126"/>
                    <a:pt x="208" y="88"/>
                  </a:cubicBezTo>
                  <a:lnTo>
                    <a:pt x="208" y="75"/>
                  </a:lnTo>
                  <a:cubicBezTo>
                    <a:pt x="181" y="25"/>
                    <a:pt x="142"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1238075" y="3372375"/>
              <a:ext cx="7450" cy="9325"/>
            </a:xfrm>
            <a:custGeom>
              <a:avLst/>
              <a:gdLst/>
              <a:ahLst/>
              <a:cxnLst/>
              <a:rect l="l" t="t" r="r" b="b"/>
              <a:pathLst>
                <a:path w="298" h="373" extrusionOk="0">
                  <a:moveTo>
                    <a:pt x="133" y="0"/>
                  </a:moveTo>
                  <a:cubicBezTo>
                    <a:pt x="1" y="0"/>
                    <a:pt x="58" y="253"/>
                    <a:pt x="95" y="303"/>
                  </a:cubicBezTo>
                  <a:cubicBezTo>
                    <a:pt x="121" y="349"/>
                    <a:pt x="162" y="372"/>
                    <a:pt x="200" y="372"/>
                  </a:cubicBezTo>
                  <a:cubicBezTo>
                    <a:pt x="246" y="372"/>
                    <a:pt x="287" y="338"/>
                    <a:pt x="291" y="265"/>
                  </a:cubicBezTo>
                  <a:lnTo>
                    <a:pt x="291" y="240"/>
                  </a:lnTo>
                  <a:cubicBezTo>
                    <a:pt x="297" y="152"/>
                    <a:pt x="266"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1201825" y="3443325"/>
              <a:ext cx="7275" cy="9275"/>
            </a:xfrm>
            <a:custGeom>
              <a:avLst/>
              <a:gdLst/>
              <a:ahLst/>
              <a:cxnLst/>
              <a:rect l="l" t="t" r="r" b="b"/>
              <a:pathLst>
                <a:path w="291" h="371" extrusionOk="0">
                  <a:moveTo>
                    <a:pt x="164" y="0"/>
                  </a:moveTo>
                  <a:cubicBezTo>
                    <a:pt x="76" y="0"/>
                    <a:pt x="63" y="19"/>
                    <a:pt x="32" y="95"/>
                  </a:cubicBezTo>
                  <a:cubicBezTo>
                    <a:pt x="0" y="171"/>
                    <a:pt x="38" y="335"/>
                    <a:pt x="133" y="360"/>
                  </a:cubicBezTo>
                  <a:lnTo>
                    <a:pt x="158" y="366"/>
                  </a:lnTo>
                  <a:cubicBezTo>
                    <a:pt x="165" y="369"/>
                    <a:pt x="173" y="370"/>
                    <a:pt x="180" y="370"/>
                  </a:cubicBezTo>
                  <a:cubicBezTo>
                    <a:pt x="219" y="370"/>
                    <a:pt x="248" y="329"/>
                    <a:pt x="259" y="297"/>
                  </a:cubicBezTo>
                  <a:cubicBezTo>
                    <a:pt x="284" y="221"/>
                    <a:pt x="290"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1163375" y="3449700"/>
              <a:ext cx="5975" cy="7225"/>
            </a:xfrm>
            <a:custGeom>
              <a:avLst/>
              <a:gdLst/>
              <a:ahLst/>
              <a:cxnLst/>
              <a:rect l="l" t="t" r="r" b="b"/>
              <a:pathLst>
                <a:path w="239" h="289" extrusionOk="0">
                  <a:moveTo>
                    <a:pt x="45" y="0"/>
                  </a:moveTo>
                  <a:cubicBezTo>
                    <a:pt x="8" y="0"/>
                    <a:pt x="0" y="84"/>
                    <a:pt x="6" y="105"/>
                  </a:cubicBezTo>
                  <a:cubicBezTo>
                    <a:pt x="18" y="194"/>
                    <a:pt x="63" y="289"/>
                    <a:pt x="158" y="289"/>
                  </a:cubicBezTo>
                  <a:cubicBezTo>
                    <a:pt x="164" y="289"/>
                    <a:pt x="170" y="289"/>
                    <a:pt x="176" y="288"/>
                  </a:cubicBezTo>
                  <a:cubicBezTo>
                    <a:pt x="239" y="288"/>
                    <a:pt x="214" y="162"/>
                    <a:pt x="195" y="130"/>
                  </a:cubicBezTo>
                  <a:cubicBezTo>
                    <a:pt x="157" y="86"/>
                    <a:pt x="119" y="42"/>
                    <a:pt x="69" y="10"/>
                  </a:cubicBezTo>
                  <a:cubicBezTo>
                    <a:pt x="60" y="3"/>
                    <a:pt x="52"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1105175" y="3307000"/>
              <a:ext cx="5700" cy="7600"/>
            </a:xfrm>
            <a:custGeom>
              <a:avLst/>
              <a:gdLst/>
              <a:ahLst/>
              <a:cxnLst/>
              <a:rect l="l" t="t" r="r" b="b"/>
              <a:pathLst>
                <a:path w="228" h="304" extrusionOk="0">
                  <a:moveTo>
                    <a:pt x="77" y="1"/>
                  </a:moveTo>
                  <a:cubicBezTo>
                    <a:pt x="36" y="1"/>
                    <a:pt x="11" y="42"/>
                    <a:pt x="6" y="86"/>
                  </a:cubicBezTo>
                  <a:cubicBezTo>
                    <a:pt x="0" y="156"/>
                    <a:pt x="25" y="225"/>
                    <a:pt x="76" y="269"/>
                  </a:cubicBezTo>
                  <a:lnTo>
                    <a:pt x="101" y="294"/>
                  </a:lnTo>
                  <a:cubicBezTo>
                    <a:pt x="114" y="301"/>
                    <a:pt x="126" y="304"/>
                    <a:pt x="138" y="304"/>
                  </a:cubicBezTo>
                  <a:cubicBezTo>
                    <a:pt x="150" y="304"/>
                    <a:pt x="161" y="301"/>
                    <a:pt x="170" y="294"/>
                  </a:cubicBezTo>
                  <a:lnTo>
                    <a:pt x="177" y="288"/>
                  </a:lnTo>
                  <a:cubicBezTo>
                    <a:pt x="214" y="275"/>
                    <a:pt x="227" y="238"/>
                    <a:pt x="221" y="200"/>
                  </a:cubicBezTo>
                  <a:lnTo>
                    <a:pt x="221" y="168"/>
                  </a:lnTo>
                  <a:cubicBezTo>
                    <a:pt x="221" y="168"/>
                    <a:pt x="208" y="124"/>
                    <a:pt x="203" y="124"/>
                  </a:cubicBezTo>
                  <a:cubicBezTo>
                    <a:pt x="202" y="124"/>
                    <a:pt x="202" y="126"/>
                    <a:pt x="202" y="130"/>
                  </a:cubicBezTo>
                  <a:cubicBezTo>
                    <a:pt x="189" y="80"/>
                    <a:pt x="158" y="36"/>
                    <a:pt x="114" y="11"/>
                  </a:cubicBezTo>
                  <a:cubicBezTo>
                    <a:pt x="100" y="4"/>
                    <a:pt x="88" y="1"/>
                    <a:pt x="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1115875" y="3309300"/>
              <a:ext cx="5875" cy="7525"/>
            </a:xfrm>
            <a:custGeom>
              <a:avLst/>
              <a:gdLst/>
              <a:ahLst/>
              <a:cxnLst/>
              <a:rect l="l" t="t" r="r" b="b"/>
              <a:pathLst>
                <a:path w="235" h="301" extrusionOk="0">
                  <a:moveTo>
                    <a:pt x="90" y="0"/>
                  </a:moveTo>
                  <a:cubicBezTo>
                    <a:pt x="9" y="0"/>
                    <a:pt x="0" y="222"/>
                    <a:pt x="89" y="272"/>
                  </a:cubicBezTo>
                  <a:cubicBezTo>
                    <a:pt x="108" y="284"/>
                    <a:pt x="127" y="291"/>
                    <a:pt x="146" y="297"/>
                  </a:cubicBezTo>
                  <a:cubicBezTo>
                    <a:pt x="151" y="299"/>
                    <a:pt x="156" y="300"/>
                    <a:pt x="160" y="300"/>
                  </a:cubicBezTo>
                  <a:cubicBezTo>
                    <a:pt x="180" y="300"/>
                    <a:pt x="199" y="282"/>
                    <a:pt x="209" y="272"/>
                  </a:cubicBezTo>
                  <a:cubicBezTo>
                    <a:pt x="209" y="265"/>
                    <a:pt x="209" y="265"/>
                    <a:pt x="209" y="265"/>
                  </a:cubicBezTo>
                  <a:cubicBezTo>
                    <a:pt x="234" y="202"/>
                    <a:pt x="234" y="133"/>
                    <a:pt x="196" y="76"/>
                  </a:cubicBezTo>
                  <a:lnTo>
                    <a:pt x="184" y="64"/>
                  </a:lnTo>
                  <a:cubicBezTo>
                    <a:pt x="171" y="45"/>
                    <a:pt x="159" y="32"/>
                    <a:pt x="140" y="26"/>
                  </a:cubicBezTo>
                  <a:lnTo>
                    <a:pt x="127" y="13"/>
                  </a:lnTo>
                  <a:cubicBezTo>
                    <a:pt x="114" y="4"/>
                    <a:pt x="101"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1268050" y="3130975"/>
              <a:ext cx="6250" cy="6750"/>
            </a:xfrm>
            <a:custGeom>
              <a:avLst/>
              <a:gdLst/>
              <a:ahLst/>
              <a:cxnLst/>
              <a:rect l="l" t="t" r="r" b="b"/>
              <a:pathLst>
                <a:path w="250" h="270" extrusionOk="0">
                  <a:moveTo>
                    <a:pt x="89" y="0"/>
                  </a:moveTo>
                  <a:cubicBezTo>
                    <a:pt x="1" y="0"/>
                    <a:pt x="14" y="140"/>
                    <a:pt x="51" y="183"/>
                  </a:cubicBezTo>
                  <a:cubicBezTo>
                    <a:pt x="63" y="209"/>
                    <a:pt x="82" y="227"/>
                    <a:pt x="101" y="246"/>
                  </a:cubicBezTo>
                  <a:cubicBezTo>
                    <a:pt x="119" y="263"/>
                    <a:pt x="136" y="270"/>
                    <a:pt x="151" y="270"/>
                  </a:cubicBezTo>
                  <a:cubicBezTo>
                    <a:pt x="232" y="270"/>
                    <a:pt x="249" y="55"/>
                    <a:pt x="126" y="7"/>
                  </a:cubicBezTo>
                  <a:cubicBezTo>
                    <a:pt x="114" y="7"/>
                    <a:pt x="101" y="0"/>
                    <a:pt x="95" y="0"/>
                  </a:cubicBezTo>
                  <a:cubicBezTo>
                    <a:pt x="93" y="0"/>
                    <a:pt x="91"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1281125" y="3138450"/>
              <a:ext cx="7275" cy="9375"/>
            </a:xfrm>
            <a:custGeom>
              <a:avLst/>
              <a:gdLst/>
              <a:ahLst/>
              <a:cxnLst/>
              <a:rect l="l" t="t" r="r" b="b"/>
              <a:pathLst>
                <a:path w="291" h="375" extrusionOk="0">
                  <a:moveTo>
                    <a:pt x="126" y="0"/>
                  </a:moveTo>
                  <a:cubicBezTo>
                    <a:pt x="109" y="0"/>
                    <a:pt x="93" y="10"/>
                    <a:pt x="83" y="29"/>
                  </a:cubicBezTo>
                  <a:cubicBezTo>
                    <a:pt x="1" y="118"/>
                    <a:pt x="64" y="269"/>
                    <a:pt x="127" y="345"/>
                  </a:cubicBezTo>
                  <a:cubicBezTo>
                    <a:pt x="146" y="366"/>
                    <a:pt x="167" y="374"/>
                    <a:pt x="188" y="374"/>
                  </a:cubicBezTo>
                  <a:cubicBezTo>
                    <a:pt x="236" y="374"/>
                    <a:pt x="280" y="326"/>
                    <a:pt x="284" y="269"/>
                  </a:cubicBezTo>
                  <a:cubicBezTo>
                    <a:pt x="291" y="187"/>
                    <a:pt x="259" y="55"/>
                    <a:pt x="165" y="23"/>
                  </a:cubicBezTo>
                  <a:cubicBezTo>
                    <a:pt x="156" y="8"/>
                    <a:pt x="141"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1038675" y="3231275"/>
              <a:ext cx="6450" cy="8475"/>
            </a:xfrm>
            <a:custGeom>
              <a:avLst/>
              <a:gdLst/>
              <a:ahLst/>
              <a:cxnLst/>
              <a:rect l="l" t="t" r="r" b="b"/>
              <a:pathLst>
                <a:path w="258" h="339" extrusionOk="0">
                  <a:moveTo>
                    <a:pt x="128" y="1"/>
                  </a:moveTo>
                  <a:cubicBezTo>
                    <a:pt x="114" y="1"/>
                    <a:pt x="104" y="16"/>
                    <a:pt x="99" y="37"/>
                  </a:cubicBezTo>
                  <a:cubicBezTo>
                    <a:pt x="87" y="44"/>
                    <a:pt x="80" y="56"/>
                    <a:pt x="68" y="69"/>
                  </a:cubicBezTo>
                  <a:cubicBezTo>
                    <a:pt x="0" y="161"/>
                    <a:pt x="92" y="339"/>
                    <a:pt x="167" y="339"/>
                  </a:cubicBezTo>
                  <a:cubicBezTo>
                    <a:pt x="190" y="339"/>
                    <a:pt x="211" y="323"/>
                    <a:pt x="226" y="283"/>
                  </a:cubicBezTo>
                  <a:cubicBezTo>
                    <a:pt x="226" y="271"/>
                    <a:pt x="232" y="264"/>
                    <a:pt x="238" y="258"/>
                  </a:cubicBezTo>
                  <a:cubicBezTo>
                    <a:pt x="257" y="189"/>
                    <a:pt x="244" y="107"/>
                    <a:pt x="194" y="50"/>
                  </a:cubicBezTo>
                  <a:cubicBezTo>
                    <a:pt x="181" y="37"/>
                    <a:pt x="162" y="25"/>
                    <a:pt x="150" y="12"/>
                  </a:cubicBezTo>
                  <a:cubicBezTo>
                    <a:pt x="142" y="4"/>
                    <a:pt x="134"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994475" y="3279800"/>
              <a:ext cx="10750" cy="15100"/>
            </a:xfrm>
            <a:custGeom>
              <a:avLst/>
              <a:gdLst/>
              <a:ahLst/>
              <a:cxnLst/>
              <a:rect l="l" t="t" r="r" b="b"/>
              <a:pathLst>
                <a:path w="430" h="604" extrusionOk="0">
                  <a:moveTo>
                    <a:pt x="171" y="0"/>
                  </a:moveTo>
                  <a:cubicBezTo>
                    <a:pt x="137" y="0"/>
                    <a:pt x="104" y="18"/>
                    <a:pt x="76" y="64"/>
                  </a:cubicBezTo>
                  <a:cubicBezTo>
                    <a:pt x="57" y="89"/>
                    <a:pt x="45" y="121"/>
                    <a:pt x="32" y="152"/>
                  </a:cubicBezTo>
                  <a:cubicBezTo>
                    <a:pt x="1" y="266"/>
                    <a:pt x="19" y="392"/>
                    <a:pt x="83" y="493"/>
                  </a:cubicBezTo>
                  <a:cubicBezTo>
                    <a:pt x="116" y="545"/>
                    <a:pt x="173" y="604"/>
                    <a:pt x="235" y="604"/>
                  </a:cubicBezTo>
                  <a:cubicBezTo>
                    <a:pt x="255" y="604"/>
                    <a:pt x="276" y="597"/>
                    <a:pt x="297" y="581"/>
                  </a:cubicBezTo>
                  <a:cubicBezTo>
                    <a:pt x="303" y="575"/>
                    <a:pt x="316" y="569"/>
                    <a:pt x="322" y="562"/>
                  </a:cubicBezTo>
                  <a:cubicBezTo>
                    <a:pt x="429" y="474"/>
                    <a:pt x="411" y="298"/>
                    <a:pt x="366" y="178"/>
                  </a:cubicBezTo>
                  <a:cubicBezTo>
                    <a:pt x="340" y="106"/>
                    <a:pt x="253"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1014825" y="3291975"/>
              <a:ext cx="7725" cy="10375"/>
            </a:xfrm>
            <a:custGeom>
              <a:avLst/>
              <a:gdLst/>
              <a:ahLst/>
              <a:cxnLst/>
              <a:rect l="l" t="t" r="r" b="b"/>
              <a:pathLst>
                <a:path w="309" h="415" extrusionOk="0">
                  <a:moveTo>
                    <a:pt x="150" y="1"/>
                  </a:moveTo>
                  <a:cubicBezTo>
                    <a:pt x="141" y="1"/>
                    <a:pt x="131" y="3"/>
                    <a:pt x="120" y="6"/>
                  </a:cubicBezTo>
                  <a:cubicBezTo>
                    <a:pt x="95" y="12"/>
                    <a:pt x="76" y="25"/>
                    <a:pt x="51" y="44"/>
                  </a:cubicBezTo>
                  <a:cubicBezTo>
                    <a:pt x="0" y="82"/>
                    <a:pt x="13" y="183"/>
                    <a:pt x="32" y="233"/>
                  </a:cubicBezTo>
                  <a:cubicBezTo>
                    <a:pt x="32" y="239"/>
                    <a:pt x="38" y="246"/>
                    <a:pt x="44" y="252"/>
                  </a:cubicBezTo>
                  <a:cubicBezTo>
                    <a:pt x="51" y="284"/>
                    <a:pt x="63" y="315"/>
                    <a:pt x="82" y="340"/>
                  </a:cubicBezTo>
                  <a:cubicBezTo>
                    <a:pt x="115" y="390"/>
                    <a:pt x="157" y="414"/>
                    <a:pt x="195" y="414"/>
                  </a:cubicBezTo>
                  <a:cubicBezTo>
                    <a:pt x="243" y="414"/>
                    <a:pt x="286" y="374"/>
                    <a:pt x="297" y="296"/>
                  </a:cubicBezTo>
                  <a:cubicBezTo>
                    <a:pt x="308" y="221"/>
                    <a:pt x="26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1017050" y="3274725"/>
              <a:ext cx="3775" cy="6050"/>
            </a:xfrm>
            <a:custGeom>
              <a:avLst/>
              <a:gdLst/>
              <a:ahLst/>
              <a:cxnLst/>
              <a:rect l="l" t="t" r="r" b="b"/>
              <a:pathLst>
                <a:path w="151" h="242" extrusionOk="0">
                  <a:moveTo>
                    <a:pt x="70" y="0"/>
                  </a:moveTo>
                  <a:cubicBezTo>
                    <a:pt x="34" y="0"/>
                    <a:pt x="1" y="39"/>
                    <a:pt x="18" y="110"/>
                  </a:cubicBezTo>
                  <a:cubicBezTo>
                    <a:pt x="25" y="135"/>
                    <a:pt x="37" y="166"/>
                    <a:pt x="50" y="192"/>
                  </a:cubicBezTo>
                  <a:cubicBezTo>
                    <a:pt x="64" y="226"/>
                    <a:pt x="86" y="242"/>
                    <a:pt x="106" y="242"/>
                  </a:cubicBezTo>
                  <a:cubicBezTo>
                    <a:pt x="130" y="242"/>
                    <a:pt x="151" y="218"/>
                    <a:pt x="151" y="173"/>
                  </a:cubicBezTo>
                  <a:cubicBezTo>
                    <a:pt x="145" y="141"/>
                    <a:pt x="145" y="110"/>
                    <a:pt x="138" y="78"/>
                  </a:cubicBezTo>
                  <a:cubicBezTo>
                    <a:pt x="130" y="25"/>
                    <a:pt x="99"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959000" y="3084975"/>
              <a:ext cx="6800" cy="8650"/>
            </a:xfrm>
            <a:custGeom>
              <a:avLst/>
              <a:gdLst/>
              <a:ahLst/>
              <a:cxnLst/>
              <a:rect l="l" t="t" r="r" b="b"/>
              <a:pathLst>
                <a:path w="272" h="346" extrusionOk="0">
                  <a:moveTo>
                    <a:pt x="101" y="0"/>
                  </a:moveTo>
                  <a:cubicBezTo>
                    <a:pt x="1" y="0"/>
                    <a:pt x="42" y="248"/>
                    <a:pt x="95" y="289"/>
                  </a:cubicBezTo>
                  <a:cubicBezTo>
                    <a:pt x="114" y="314"/>
                    <a:pt x="146" y="333"/>
                    <a:pt x="177" y="346"/>
                  </a:cubicBezTo>
                  <a:cubicBezTo>
                    <a:pt x="215" y="346"/>
                    <a:pt x="246" y="320"/>
                    <a:pt x="259" y="289"/>
                  </a:cubicBezTo>
                  <a:cubicBezTo>
                    <a:pt x="265" y="264"/>
                    <a:pt x="265" y="245"/>
                    <a:pt x="272" y="219"/>
                  </a:cubicBezTo>
                  <a:cubicBezTo>
                    <a:pt x="272" y="168"/>
                    <a:pt x="261" y="84"/>
                    <a:pt x="207" y="56"/>
                  </a:cubicBezTo>
                  <a:lnTo>
                    <a:pt x="207" y="56"/>
                  </a:lnTo>
                  <a:cubicBezTo>
                    <a:pt x="210" y="57"/>
                    <a:pt x="212" y="57"/>
                    <a:pt x="213" y="57"/>
                  </a:cubicBezTo>
                  <a:cubicBezTo>
                    <a:pt x="216" y="57"/>
                    <a:pt x="208" y="51"/>
                    <a:pt x="190" y="37"/>
                  </a:cubicBezTo>
                  <a:cubicBezTo>
                    <a:pt x="171" y="24"/>
                    <a:pt x="146" y="11"/>
                    <a:pt x="127" y="5"/>
                  </a:cubicBezTo>
                  <a:cubicBezTo>
                    <a:pt x="117" y="2"/>
                    <a:pt x="109"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1046675" y="3078550"/>
              <a:ext cx="6475" cy="9275"/>
            </a:xfrm>
            <a:custGeom>
              <a:avLst/>
              <a:gdLst/>
              <a:ahLst/>
              <a:cxnLst/>
              <a:rect l="l" t="t" r="r" b="b"/>
              <a:pathLst>
                <a:path w="259" h="371" extrusionOk="0">
                  <a:moveTo>
                    <a:pt x="126" y="1"/>
                  </a:moveTo>
                  <a:cubicBezTo>
                    <a:pt x="112" y="1"/>
                    <a:pt x="97" y="5"/>
                    <a:pt x="82" y="16"/>
                  </a:cubicBezTo>
                  <a:cubicBezTo>
                    <a:pt x="0" y="79"/>
                    <a:pt x="32" y="262"/>
                    <a:pt x="101" y="325"/>
                  </a:cubicBezTo>
                  <a:cubicBezTo>
                    <a:pt x="120" y="344"/>
                    <a:pt x="145" y="363"/>
                    <a:pt x="170" y="369"/>
                  </a:cubicBezTo>
                  <a:cubicBezTo>
                    <a:pt x="175" y="370"/>
                    <a:pt x="179" y="371"/>
                    <a:pt x="184" y="371"/>
                  </a:cubicBezTo>
                  <a:cubicBezTo>
                    <a:pt x="206" y="371"/>
                    <a:pt x="229" y="359"/>
                    <a:pt x="240" y="338"/>
                  </a:cubicBezTo>
                  <a:lnTo>
                    <a:pt x="240" y="325"/>
                  </a:lnTo>
                  <a:cubicBezTo>
                    <a:pt x="246" y="306"/>
                    <a:pt x="252" y="287"/>
                    <a:pt x="252" y="275"/>
                  </a:cubicBezTo>
                  <a:lnTo>
                    <a:pt x="252" y="262"/>
                  </a:lnTo>
                  <a:cubicBezTo>
                    <a:pt x="259" y="249"/>
                    <a:pt x="259" y="231"/>
                    <a:pt x="252" y="218"/>
                  </a:cubicBezTo>
                  <a:cubicBezTo>
                    <a:pt x="252" y="218"/>
                    <a:pt x="252" y="212"/>
                    <a:pt x="252" y="212"/>
                  </a:cubicBezTo>
                  <a:cubicBezTo>
                    <a:pt x="252" y="205"/>
                    <a:pt x="252" y="199"/>
                    <a:pt x="252" y="199"/>
                  </a:cubicBezTo>
                  <a:cubicBezTo>
                    <a:pt x="259" y="186"/>
                    <a:pt x="259" y="167"/>
                    <a:pt x="252" y="155"/>
                  </a:cubicBezTo>
                  <a:cubicBezTo>
                    <a:pt x="242" y="108"/>
                    <a:pt x="193"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1030775" y="3021725"/>
              <a:ext cx="7875" cy="11075"/>
            </a:xfrm>
            <a:custGeom>
              <a:avLst/>
              <a:gdLst/>
              <a:ahLst/>
              <a:cxnLst/>
              <a:rect l="l" t="t" r="r" b="b"/>
              <a:pathLst>
                <a:path w="315" h="443" extrusionOk="0">
                  <a:moveTo>
                    <a:pt x="120" y="1"/>
                  </a:moveTo>
                  <a:cubicBezTo>
                    <a:pt x="69" y="1"/>
                    <a:pt x="23" y="38"/>
                    <a:pt x="12" y="126"/>
                  </a:cubicBezTo>
                  <a:cubicBezTo>
                    <a:pt x="1" y="231"/>
                    <a:pt x="57" y="442"/>
                    <a:pt x="182" y="442"/>
                  </a:cubicBezTo>
                  <a:cubicBezTo>
                    <a:pt x="199" y="442"/>
                    <a:pt x="218" y="438"/>
                    <a:pt x="239" y="429"/>
                  </a:cubicBezTo>
                  <a:cubicBezTo>
                    <a:pt x="244" y="431"/>
                    <a:pt x="250" y="432"/>
                    <a:pt x="255" y="432"/>
                  </a:cubicBezTo>
                  <a:cubicBezTo>
                    <a:pt x="279" y="432"/>
                    <a:pt x="297" y="408"/>
                    <a:pt x="302" y="372"/>
                  </a:cubicBezTo>
                  <a:cubicBezTo>
                    <a:pt x="315" y="290"/>
                    <a:pt x="302" y="208"/>
                    <a:pt x="277" y="132"/>
                  </a:cubicBezTo>
                  <a:cubicBezTo>
                    <a:pt x="246" y="51"/>
                    <a:pt x="179"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1000800" y="3008775"/>
              <a:ext cx="7250" cy="9650"/>
            </a:xfrm>
            <a:custGeom>
              <a:avLst/>
              <a:gdLst/>
              <a:ahLst/>
              <a:cxnLst/>
              <a:rect l="l" t="t" r="r" b="b"/>
              <a:pathLst>
                <a:path w="290" h="386" extrusionOk="0">
                  <a:moveTo>
                    <a:pt x="143" y="0"/>
                  </a:moveTo>
                  <a:cubicBezTo>
                    <a:pt x="129" y="0"/>
                    <a:pt x="114" y="6"/>
                    <a:pt x="101" y="19"/>
                  </a:cubicBezTo>
                  <a:cubicBezTo>
                    <a:pt x="94" y="26"/>
                    <a:pt x="88" y="32"/>
                    <a:pt x="82" y="32"/>
                  </a:cubicBezTo>
                  <a:cubicBezTo>
                    <a:pt x="0" y="102"/>
                    <a:pt x="42" y="385"/>
                    <a:pt x="158" y="385"/>
                  </a:cubicBezTo>
                  <a:cubicBezTo>
                    <a:pt x="168" y="385"/>
                    <a:pt x="178" y="383"/>
                    <a:pt x="189" y="379"/>
                  </a:cubicBezTo>
                  <a:cubicBezTo>
                    <a:pt x="214" y="373"/>
                    <a:pt x="239" y="354"/>
                    <a:pt x="258" y="328"/>
                  </a:cubicBezTo>
                  <a:cubicBezTo>
                    <a:pt x="290" y="259"/>
                    <a:pt x="290" y="183"/>
                    <a:pt x="258" y="114"/>
                  </a:cubicBezTo>
                  <a:cubicBezTo>
                    <a:pt x="244" y="74"/>
                    <a:pt x="19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1022275" y="3002625"/>
              <a:ext cx="7800" cy="9625"/>
            </a:xfrm>
            <a:custGeom>
              <a:avLst/>
              <a:gdLst/>
              <a:ahLst/>
              <a:cxnLst/>
              <a:rect l="l" t="t" r="r" b="b"/>
              <a:pathLst>
                <a:path w="312" h="385" extrusionOk="0">
                  <a:moveTo>
                    <a:pt x="125" y="1"/>
                  </a:moveTo>
                  <a:cubicBezTo>
                    <a:pt x="104" y="1"/>
                    <a:pt x="82" y="14"/>
                    <a:pt x="62" y="45"/>
                  </a:cubicBezTo>
                  <a:cubicBezTo>
                    <a:pt x="0" y="142"/>
                    <a:pt x="93" y="385"/>
                    <a:pt x="184" y="385"/>
                  </a:cubicBezTo>
                  <a:cubicBezTo>
                    <a:pt x="205" y="385"/>
                    <a:pt x="226" y="372"/>
                    <a:pt x="245" y="341"/>
                  </a:cubicBezTo>
                  <a:cubicBezTo>
                    <a:pt x="311" y="244"/>
                    <a:pt x="220"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11"/>
          <p:cNvGrpSpPr/>
          <p:nvPr/>
        </p:nvGrpSpPr>
        <p:grpSpPr>
          <a:xfrm>
            <a:off x="7656748" y="2225199"/>
            <a:ext cx="2033309" cy="2333560"/>
            <a:chOff x="6162250" y="2307925"/>
            <a:chExt cx="766650" cy="879825"/>
          </a:xfrm>
        </p:grpSpPr>
        <p:sp>
          <p:nvSpPr>
            <p:cNvPr id="1258" name="Google Shape;1258;p11"/>
            <p:cNvSpPr/>
            <p:nvPr/>
          </p:nvSpPr>
          <p:spPr>
            <a:xfrm>
              <a:off x="6162250" y="2393075"/>
              <a:ext cx="766650" cy="784125"/>
            </a:xfrm>
            <a:custGeom>
              <a:avLst/>
              <a:gdLst/>
              <a:ahLst/>
              <a:cxnLst/>
              <a:rect l="l" t="t" r="r" b="b"/>
              <a:pathLst>
                <a:path w="30666" h="31365" extrusionOk="0">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6396250" y="2974400"/>
              <a:ext cx="241100" cy="213350"/>
            </a:xfrm>
            <a:custGeom>
              <a:avLst/>
              <a:gdLst/>
              <a:ahLst/>
              <a:cxnLst/>
              <a:rect l="l" t="t" r="r" b="b"/>
              <a:pathLst>
                <a:path w="9644" h="8534" extrusionOk="0">
                  <a:moveTo>
                    <a:pt x="9486" y="1"/>
                  </a:moveTo>
                  <a:cubicBezTo>
                    <a:pt x="8899" y="1079"/>
                    <a:pt x="8199" y="2101"/>
                    <a:pt x="7392" y="3028"/>
                  </a:cubicBezTo>
                  <a:cubicBezTo>
                    <a:pt x="5374" y="5368"/>
                    <a:pt x="2681" y="7317"/>
                    <a:pt x="0" y="8364"/>
                  </a:cubicBezTo>
                  <a:lnTo>
                    <a:pt x="63" y="8534"/>
                  </a:lnTo>
                  <a:cubicBezTo>
                    <a:pt x="2775" y="7474"/>
                    <a:pt x="5493" y="5513"/>
                    <a:pt x="7531" y="3148"/>
                  </a:cubicBezTo>
                  <a:cubicBezTo>
                    <a:pt x="8344" y="2208"/>
                    <a:pt x="9051" y="1180"/>
                    <a:pt x="9643" y="83"/>
                  </a:cubicBezTo>
                  <a:lnTo>
                    <a:pt x="94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6672650" y="2331575"/>
              <a:ext cx="134050" cy="141775"/>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6674850" y="2307925"/>
              <a:ext cx="49850" cy="48100"/>
            </a:xfrm>
            <a:custGeom>
              <a:avLst/>
              <a:gdLst/>
              <a:ahLst/>
              <a:cxnLst/>
              <a:rect l="l" t="t" r="r" b="b"/>
              <a:pathLst>
                <a:path w="1994" h="1924" extrusionOk="0">
                  <a:moveTo>
                    <a:pt x="1930" y="0"/>
                  </a:moveTo>
                  <a:cubicBezTo>
                    <a:pt x="1161" y="278"/>
                    <a:pt x="259" y="965"/>
                    <a:pt x="1" y="1873"/>
                  </a:cubicBezTo>
                  <a:lnTo>
                    <a:pt x="171" y="1924"/>
                  </a:lnTo>
                  <a:cubicBezTo>
                    <a:pt x="417" y="1079"/>
                    <a:pt x="1287" y="423"/>
                    <a:pt x="1994" y="170"/>
                  </a:cubicBezTo>
                  <a:lnTo>
                    <a:pt x="19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11"/>
          <p:cNvGrpSpPr/>
          <p:nvPr/>
        </p:nvGrpSpPr>
        <p:grpSpPr>
          <a:xfrm rot="2699913">
            <a:off x="-456154" y="268652"/>
            <a:ext cx="1872950" cy="995323"/>
            <a:chOff x="199475" y="2119975"/>
            <a:chExt cx="672050" cy="357150"/>
          </a:xfrm>
        </p:grpSpPr>
        <p:sp>
          <p:nvSpPr>
            <p:cNvPr id="1263" name="Google Shape;1263;p11"/>
            <p:cNvSpPr/>
            <p:nvPr/>
          </p:nvSpPr>
          <p:spPr>
            <a:xfrm>
              <a:off x="199475" y="2170425"/>
              <a:ext cx="672050" cy="306700"/>
            </a:xfrm>
            <a:custGeom>
              <a:avLst/>
              <a:gdLst/>
              <a:ahLst/>
              <a:cxnLst/>
              <a:rect l="l" t="t" r="r" b="b"/>
              <a:pathLst>
                <a:path w="26882" h="12268" extrusionOk="0">
                  <a:moveTo>
                    <a:pt x="9178" y="6"/>
                  </a:moveTo>
                  <a:cubicBezTo>
                    <a:pt x="9102" y="6"/>
                    <a:pt x="9026" y="6"/>
                    <a:pt x="8950" y="7"/>
                  </a:cubicBezTo>
                  <a:cubicBezTo>
                    <a:pt x="6951" y="19"/>
                    <a:pt x="4952" y="133"/>
                    <a:pt x="2952" y="221"/>
                  </a:cubicBezTo>
                  <a:cubicBezTo>
                    <a:pt x="1" y="354"/>
                    <a:pt x="2498" y="6036"/>
                    <a:pt x="3217" y="7071"/>
                  </a:cubicBezTo>
                  <a:cubicBezTo>
                    <a:pt x="5613" y="10503"/>
                    <a:pt x="8887" y="12268"/>
                    <a:pt x="12624" y="12268"/>
                  </a:cubicBezTo>
                  <a:cubicBezTo>
                    <a:pt x="12753" y="12268"/>
                    <a:pt x="12882" y="12265"/>
                    <a:pt x="13012" y="12261"/>
                  </a:cubicBezTo>
                  <a:cubicBezTo>
                    <a:pt x="16222" y="12154"/>
                    <a:pt x="19218" y="10640"/>
                    <a:pt x="21608" y="8572"/>
                  </a:cubicBezTo>
                  <a:cubicBezTo>
                    <a:pt x="22857" y="7487"/>
                    <a:pt x="23879" y="6150"/>
                    <a:pt x="24712" y="4724"/>
                  </a:cubicBezTo>
                  <a:cubicBezTo>
                    <a:pt x="24970" y="4289"/>
                    <a:pt x="26881" y="429"/>
                    <a:pt x="25973" y="272"/>
                  </a:cubicBezTo>
                  <a:cubicBezTo>
                    <a:pt x="25904" y="259"/>
                    <a:pt x="25840" y="253"/>
                    <a:pt x="25777" y="247"/>
                  </a:cubicBezTo>
                  <a:cubicBezTo>
                    <a:pt x="25771" y="219"/>
                    <a:pt x="25753" y="208"/>
                    <a:pt x="25729" y="208"/>
                  </a:cubicBezTo>
                  <a:cubicBezTo>
                    <a:pt x="25710" y="208"/>
                    <a:pt x="25687" y="216"/>
                    <a:pt x="25664" y="228"/>
                  </a:cubicBezTo>
                  <a:cubicBezTo>
                    <a:pt x="24049" y="1"/>
                    <a:pt x="22384" y="70"/>
                    <a:pt x="20757" y="45"/>
                  </a:cubicBezTo>
                  <a:cubicBezTo>
                    <a:pt x="20454" y="39"/>
                    <a:pt x="20150" y="37"/>
                    <a:pt x="19847" y="37"/>
                  </a:cubicBezTo>
                  <a:cubicBezTo>
                    <a:pt x="18100" y="37"/>
                    <a:pt x="16354" y="117"/>
                    <a:pt x="14608" y="133"/>
                  </a:cubicBezTo>
                  <a:cubicBezTo>
                    <a:pt x="14532" y="133"/>
                    <a:pt x="14457" y="134"/>
                    <a:pt x="14381" y="134"/>
                  </a:cubicBezTo>
                  <a:cubicBezTo>
                    <a:pt x="12647" y="134"/>
                    <a:pt x="10917" y="6"/>
                    <a:pt x="9178"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292500" y="2153700"/>
              <a:ext cx="491975" cy="224525"/>
            </a:xfrm>
            <a:custGeom>
              <a:avLst/>
              <a:gdLst/>
              <a:ahLst/>
              <a:cxnLst/>
              <a:rect l="l" t="t" r="r" b="b"/>
              <a:pathLst>
                <a:path w="19679" h="8981" extrusionOk="0">
                  <a:moveTo>
                    <a:pt x="6660" y="1"/>
                  </a:moveTo>
                  <a:cubicBezTo>
                    <a:pt x="6622" y="1"/>
                    <a:pt x="6585" y="1"/>
                    <a:pt x="6548" y="1"/>
                  </a:cubicBezTo>
                  <a:cubicBezTo>
                    <a:pt x="5084" y="14"/>
                    <a:pt x="3621" y="96"/>
                    <a:pt x="2158" y="159"/>
                  </a:cubicBezTo>
                  <a:cubicBezTo>
                    <a:pt x="1" y="260"/>
                    <a:pt x="1824" y="4422"/>
                    <a:pt x="2353" y="5179"/>
                  </a:cubicBezTo>
                  <a:cubicBezTo>
                    <a:pt x="4108" y="7689"/>
                    <a:pt x="6498" y="8981"/>
                    <a:pt x="9233" y="8981"/>
                  </a:cubicBezTo>
                  <a:cubicBezTo>
                    <a:pt x="9330" y="8981"/>
                    <a:pt x="9427" y="8979"/>
                    <a:pt x="9524" y="8976"/>
                  </a:cubicBezTo>
                  <a:cubicBezTo>
                    <a:pt x="11871" y="8894"/>
                    <a:pt x="14065" y="7790"/>
                    <a:pt x="15812" y="6276"/>
                  </a:cubicBezTo>
                  <a:cubicBezTo>
                    <a:pt x="16733" y="5475"/>
                    <a:pt x="17478" y="4504"/>
                    <a:pt x="18089" y="3457"/>
                  </a:cubicBezTo>
                  <a:cubicBezTo>
                    <a:pt x="18272" y="3136"/>
                    <a:pt x="19679" y="310"/>
                    <a:pt x="19004" y="197"/>
                  </a:cubicBezTo>
                  <a:cubicBezTo>
                    <a:pt x="18960" y="190"/>
                    <a:pt x="18916" y="184"/>
                    <a:pt x="18865" y="178"/>
                  </a:cubicBezTo>
                  <a:cubicBezTo>
                    <a:pt x="18862" y="158"/>
                    <a:pt x="18850" y="150"/>
                    <a:pt x="18834" y="150"/>
                  </a:cubicBezTo>
                  <a:cubicBezTo>
                    <a:pt x="18821" y="150"/>
                    <a:pt x="18804" y="156"/>
                    <a:pt x="18789" y="165"/>
                  </a:cubicBezTo>
                  <a:cubicBezTo>
                    <a:pt x="17900" y="37"/>
                    <a:pt x="16993" y="37"/>
                    <a:pt x="16092" y="37"/>
                  </a:cubicBezTo>
                  <a:lnTo>
                    <a:pt x="16092" y="37"/>
                  </a:lnTo>
                  <a:cubicBezTo>
                    <a:pt x="15792" y="37"/>
                    <a:pt x="15492" y="37"/>
                    <a:pt x="15194" y="33"/>
                  </a:cubicBezTo>
                  <a:cubicBezTo>
                    <a:pt x="14955" y="28"/>
                    <a:pt x="14716" y="25"/>
                    <a:pt x="14477" y="25"/>
                  </a:cubicBezTo>
                  <a:cubicBezTo>
                    <a:pt x="13215" y="25"/>
                    <a:pt x="11953" y="85"/>
                    <a:pt x="10691" y="96"/>
                  </a:cubicBezTo>
                  <a:cubicBezTo>
                    <a:pt x="10618" y="96"/>
                    <a:pt x="10546" y="97"/>
                    <a:pt x="10473" y="97"/>
                  </a:cubicBezTo>
                  <a:cubicBezTo>
                    <a:pt x="9202" y="97"/>
                    <a:pt x="7931" y="1"/>
                    <a:pt x="66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294250" y="2119975"/>
              <a:ext cx="505675" cy="278500"/>
            </a:xfrm>
            <a:custGeom>
              <a:avLst/>
              <a:gdLst/>
              <a:ahLst/>
              <a:cxnLst/>
              <a:rect l="l" t="t" r="r" b="b"/>
              <a:pathLst>
                <a:path w="20227" h="11140" extrusionOk="0">
                  <a:moveTo>
                    <a:pt x="19069" y="0"/>
                  </a:moveTo>
                  <a:cubicBezTo>
                    <a:pt x="18998" y="0"/>
                    <a:pt x="18916" y="78"/>
                    <a:pt x="18896" y="133"/>
                  </a:cubicBezTo>
                  <a:cubicBezTo>
                    <a:pt x="18398" y="1344"/>
                    <a:pt x="18360" y="2611"/>
                    <a:pt x="17862" y="3829"/>
                  </a:cubicBezTo>
                  <a:cubicBezTo>
                    <a:pt x="17389" y="4989"/>
                    <a:pt x="16663" y="6011"/>
                    <a:pt x="15812" y="6913"/>
                  </a:cubicBezTo>
                  <a:cubicBezTo>
                    <a:pt x="14077" y="8735"/>
                    <a:pt x="11649" y="9827"/>
                    <a:pt x="9133" y="9839"/>
                  </a:cubicBezTo>
                  <a:cubicBezTo>
                    <a:pt x="9114" y="9839"/>
                    <a:pt x="9096" y="9839"/>
                    <a:pt x="9077" y="9839"/>
                  </a:cubicBezTo>
                  <a:cubicBezTo>
                    <a:pt x="6608" y="9839"/>
                    <a:pt x="4392" y="8588"/>
                    <a:pt x="3015" y="6572"/>
                  </a:cubicBezTo>
                  <a:cubicBezTo>
                    <a:pt x="2372" y="5632"/>
                    <a:pt x="2000" y="4503"/>
                    <a:pt x="1741" y="3406"/>
                  </a:cubicBezTo>
                  <a:cubicBezTo>
                    <a:pt x="1577" y="2719"/>
                    <a:pt x="1615" y="1091"/>
                    <a:pt x="1047" y="637"/>
                  </a:cubicBezTo>
                  <a:cubicBezTo>
                    <a:pt x="1011" y="607"/>
                    <a:pt x="972" y="595"/>
                    <a:pt x="932" y="595"/>
                  </a:cubicBezTo>
                  <a:cubicBezTo>
                    <a:pt x="788" y="595"/>
                    <a:pt x="639" y="763"/>
                    <a:pt x="574" y="877"/>
                  </a:cubicBezTo>
                  <a:cubicBezTo>
                    <a:pt x="0" y="1855"/>
                    <a:pt x="271" y="3248"/>
                    <a:pt x="486" y="4308"/>
                  </a:cubicBezTo>
                  <a:cubicBezTo>
                    <a:pt x="738" y="5607"/>
                    <a:pt x="1306" y="6831"/>
                    <a:pt x="2050" y="7916"/>
                  </a:cubicBezTo>
                  <a:cubicBezTo>
                    <a:pt x="3536" y="10089"/>
                    <a:pt x="6118" y="11139"/>
                    <a:pt x="8680" y="11139"/>
                  </a:cubicBezTo>
                  <a:cubicBezTo>
                    <a:pt x="8913" y="11139"/>
                    <a:pt x="9147" y="11131"/>
                    <a:pt x="9379" y="11113"/>
                  </a:cubicBezTo>
                  <a:cubicBezTo>
                    <a:pt x="12192" y="10905"/>
                    <a:pt x="14771" y="9379"/>
                    <a:pt x="16682" y="7373"/>
                  </a:cubicBezTo>
                  <a:cubicBezTo>
                    <a:pt x="17653" y="6339"/>
                    <a:pt x="18436" y="5147"/>
                    <a:pt x="19003" y="3848"/>
                  </a:cubicBezTo>
                  <a:cubicBezTo>
                    <a:pt x="19508" y="2706"/>
                    <a:pt x="20227" y="953"/>
                    <a:pt x="19123" y="19"/>
                  </a:cubicBezTo>
                  <a:cubicBezTo>
                    <a:pt x="19107" y="6"/>
                    <a:pt x="19089" y="0"/>
                    <a:pt x="19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11"/>
          <p:cNvSpPr/>
          <p:nvPr/>
        </p:nvSpPr>
        <p:spPr>
          <a:xfrm>
            <a:off x="619887" y="264089"/>
            <a:ext cx="534106" cy="46229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7" name="Google Shape;1267;p11"/>
          <p:cNvGrpSpPr/>
          <p:nvPr/>
        </p:nvGrpSpPr>
        <p:grpSpPr>
          <a:xfrm>
            <a:off x="7968638" y="3496072"/>
            <a:ext cx="448549" cy="402861"/>
            <a:chOff x="6563050" y="2079925"/>
            <a:chExt cx="123025" cy="110500"/>
          </a:xfrm>
        </p:grpSpPr>
        <p:sp>
          <p:nvSpPr>
            <p:cNvPr id="1268" name="Google Shape;1268;p11"/>
            <p:cNvSpPr/>
            <p:nvPr/>
          </p:nvSpPr>
          <p:spPr>
            <a:xfrm>
              <a:off x="6563050" y="2135850"/>
              <a:ext cx="65000" cy="54575"/>
            </a:xfrm>
            <a:custGeom>
              <a:avLst/>
              <a:gdLst/>
              <a:ahLst/>
              <a:cxnLst/>
              <a:rect l="l" t="t" r="r" b="b"/>
              <a:pathLst>
                <a:path w="2600" h="2183" extrusionOk="0">
                  <a:moveTo>
                    <a:pt x="1643" y="1"/>
                  </a:moveTo>
                  <a:cubicBezTo>
                    <a:pt x="1116" y="1"/>
                    <a:pt x="150" y="129"/>
                    <a:pt x="51" y="601"/>
                  </a:cubicBezTo>
                  <a:cubicBezTo>
                    <a:pt x="1" y="854"/>
                    <a:pt x="184" y="1075"/>
                    <a:pt x="335" y="1251"/>
                  </a:cubicBezTo>
                  <a:cubicBezTo>
                    <a:pt x="556" y="1510"/>
                    <a:pt x="796" y="1762"/>
                    <a:pt x="1042" y="2002"/>
                  </a:cubicBezTo>
                  <a:cubicBezTo>
                    <a:pt x="1181" y="2129"/>
                    <a:pt x="1309" y="2182"/>
                    <a:pt x="1424" y="2182"/>
                  </a:cubicBezTo>
                  <a:cubicBezTo>
                    <a:pt x="1791" y="2182"/>
                    <a:pt x="2033" y="1643"/>
                    <a:pt x="2158" y="1283"/>
                  </a:cubicBezTo>
                  <a:cubicBezTo>
                    <a:pt x="2316" y="797"/>
                    <a:pt x="2599" y="53"/>
                    <a:pt x="1843" y="9"/>
                  </a:cubicBezTo>
                  <a:cubicBezTo>
                    <a:pt x="1788" y="4"/>
                    <a:pt x="1720"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6620925" y="2079925"/>
              <a:ext cx="65150" cy="54450"/>
            </a:xfrm>
            <a:custGeom>
              <a:avLst/>
              <a:gdLst/>
              <a:ahLst/>
              <a:cxnLst/>
              <a:rect l="l" t="t" r="r" b="b"/>
              <a:pathLst>
                <a:path w="2606" h="2178" extrusionOk="0">
                  <a:moveTo>
                    <a:pt x="1662" y="1"/>
                  </a:moveTo>
                  <a:cubicBezTo>
                    <a:pt x="1142" y="1"/>
                    <a:pt x="158" y="122"/>
                    <a:pt x="57" y="606"/>
                  </a:cubicBezTo>
                  <a:cubicBezTo>
                    <a:pt x="1" y="852"/>
                    <a:pt x="183" y="1073"/>
                    <a:pt x="335" y="1243"/>
                  </a:cubicBezTo>
                  <a:cubicBezTo>
                    <a:pt x="562" y="1508"/>
                    <a:pt x="795" y="1760"/>
                    <a:pt x="1048" y="1993"/>
                  </a:cubicBezTo>
                  <a:cubicBezTo>
                    <a:pt x="1187" y="2124"/>
                    <a:pt x="1314" y="2178"/>
                    <a:pt x="1430" y="2178"/>
                  </a:cubicBezTo>
                  <a:cubicBezTo>
                    <a:pt x="1794" y="2178"/>
                    <a:pt x="2038" y="1640"/>
                    <a:pt x="2158" y="1281"/>
                  </a:cubicBezTo>
                  <a:cubicBezTo>
                    <a:pt x="2315" y="795"/>
                    <a:pt x="2605" y="51"/>
                    <a:pt x="1842" y="7"/>
                  </a:cubicBezTo>
                  <a:cubicBezTo>
                    <a:pt x="1793" y="3"/>
                    <a:pt x="1732" y="1"/>
                    <a:pt x="1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6652150" y="2098800"/>
              <a:ext cx="8925" cy="4050"/>
            </a:xfrm>
            <a:custGeom>
              <a:avLst/>
              <a:gdLst/>
              <a:ahLst/>
              <a:cxnLst/>
              <a:rect l="l" t="t" r="r" b="b"/>
              <a:pathLst>
                <a:path w="357" h="162" extrusionOk="0">
                  <a:moveTo>
                    <a:pt x="210" y="0"/>
                  </a:moveTo>
                  <a:cubicBezTo>
                    <a:pt x="200" y="0"/>
                    <a:pt x="191" y="1"/>
                    <a:pt x="183" y="2"/>
                  </a:cubicBezTo>
                  <a:lnTo>
                    <a:pt x="145" y="2"/>
                  </a:lnTo>
                  <a:cubicBezTo>
                    <a:pt x="44" y="9"/>
                    <a:pt x="0" y="109"/>
                    <a:pt x="108" y="154"/>
                  </a:cubicBezTo>
                  <a:cubicBezTo>
                    <a:pt x="120" y="159"/>
                    <a:pt x="145" y="162"/>
                    <a:pt x="174" y="162"/>
                  </a:cubicBezTo>
                  <a:cubicBezTo>
                    <a:pt x="251" y="162"/>
                    <a:pt x="357" y="139"/>
                    <a:pt x="316" y="65"/>
                  </a:cubicBezTo>
                  <a:lnTo>
                    <a:pt x="303" y="40"/>
                  </a:lnTo>
                  <a:cubicBezTo>
                    <a:pt x="283" y="10"/>
                    <a:pt x="244"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6650725" y="2091525"/>
              <a:ext cx="6800" cy="4200"/>
            </a:xfrm>
            <a:custGeom>
              <a:avLst/>
              <a:gdLst/>
              <a:ahLst/>
              <a:cxnLst/>
              <a:rect l="l" t="t" r="r" b="b"/>
              <a:pathLst>
                <a:path w="272" h="168" extrusionOk="0">
                  <a:moveTo>
                    <a:pt x="130" y="1"/>
                  </a:moveTo>
                  <a:cubicBezTo>
                    <a:pt x="81" y="1"/>
                    <a:pt x="32" y="20"/>
                    <a:pt x="20" y="60"/>
                  </a:cubicBezTo>
                  <a:cubicBezTo>
                    <a:pt x="20" y="60"/>
                    <a:pt x="20" y="66"/>
                    <a:pt x="13" y="66"/>
                  </a:cubicBezTo>
                  <a:cubicBezTo>
                    <a:pt x="1" y="110"/>
                    <a:pt x="32" y="136"/>
                    <a:pt x="70" y="154"/>
                  </a:cubicBezTo>
                  <a:cubicBezTo>
                    <a:pt x="61" y="150"/>
                    <a:pt x="57" y="148"/>
                    <a:pt x="56" y="148"/>
                  </a:cubicBezTo>
                  <a:lnTo>
                    <a:pt x="56" y="148"/>
                  </a:lnTo>
                  <a:cubicBezTo>
                    <a:pt x="53" y="148"/>
                    <a:pt x="85" y="167"/>
                    <a:pt x="95" y="167"/>
                  </a:cubicBezTo>
                  <a:cubicBezTo>
                    <a:pt x="114" y="167"/>
                    <a:pt x="139" y="167"/>
                    <a:pt x="165" y="161"/>
                  </a:cubicBezTo>
                  <a:cubicBezTo>
                    <a:pt x="209" y="154"/>
                    <a:pt x="272" y="123"/>
                    <a:pt x="253" y="66"/>
                  </a:cubicBezTo>
                  <a:cubicBezTo>
                    <a:pt x="253" y="66"/>
                    <a:pt x="253" y="60"/>
                    <a:pt x="247" y="60"/>
                  </a:cubicBezTo>
                  <a:cubicBezTo>
                    <a:pt x="234" y="21"/>
                    <a:pt x="18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6596175" y="2159900"/>
              <a:ext cx="11200" cy="4650"/>
            </a:xfrm>
            <a:custGeom>
              <a:avLst/>
              <a:gdLst/>
              <a:ahLst/>
              <a:cxnLst/>
              <a:rect l="l" t="t" r="r" b="b"/>
              <a:pathLst>
                <a:path w="448" h="186" extrusionOk="0">
                  <a:moveTo>
                    <a:pt x="209" y="0"/>
                  </a:moveTo>
                  <a:cubicBezTo>
                    <a:pt x="174" y="0"/>
                    <a:pt x="139" y="8"/>
                    <a:pt x="108" y="24"/>
                  </a:cubicBezTo>
                  <a:cubicBezTo>
                    <a:pt x="0" y="87"/>
                    <a:pt x="95" y="163"/>
                    <a:pt x="171" y="182"/>
                  </a:cubicBezTo>
                  <a:lnTo>
                    <a:pt x="183" y="182"/>
                  </a:lnTo>
                  <a:cubicBezTo>
                    <a:pt x="191" y="184"/>
                    <a:pt x="201" y="186"/>
                    <a:pt x="213" y="186"/>
                  </a:cubicBezTo>
                  <a:cubicBezTo>
                    <a:pt x="292" y="186"/>
                    <a:pt x="448" y="133"/>
                    <a:pt x="360" y="56"/>
                  </a:cubicBezTo>
                  <a:cubicBezTo>
                    <a:pt x="354" y="56"/>
                    <a:pt x="354" y="49"/>
                    <a:pt x="354" y="49"/>
                  </a:cubicBezTo>
                  <a:cubicBezTo>
                    <a:pt x="309" y="16"/>
                    <a:pt x="25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6594125" y="2171000"/>
              <a:ext cx="8525" cy="4350"/>
            </a:xfrm>
            <a:custGeom>
              <a:avLst/>
              <a:gdLst/>
              <a:ahLst/>
              <a:cxnLst/>
              <a:rect l="l" t="t" r="r" b="b"/>
              <a:pathLst>
                <a:path w="341" h="174" extrusionOk="0">
                  <a:moveTo>
                    <a:pt x="161" y="1"/>
                  </a:moveTo>
                  <a:cubicBezTo>
                    <a:pt x="140" y="1"/>
                    <a:pt x="120" y="3"/>
                    <a:pt x="101" y="9"/>
                  </a:cubicBezTo>
                  <a:cubicBezTo>
                    <a:pt x="57" y="28"/>
                    <a:pt x="0" y="78"/>
                    <a:pt x="51" y="129"/>
                  </a:cubicBezTo>
                  <a:cubicBezTo>
                    <a:pt x="84" y="158"/>
                    <a:pt x="128" y="173"/>
                    <a:pt x="172" y="173"/>
                  </a:cubicBezTo>
                  <a:cubicBezTo>
                    <a:pt x="195" y="173"/>
                    <a:pt x="218" y="169"/>
                    <a:pt x="240" y="160"/>
                  </a:cubicBezTo>
                  <a:cubicBezTo>
                    <a:pt x="291" y="142"/>
                    <a:pt x="341" y="91"/>
                    <a:pt x="297" y="47"/>
                  </a:cubicBezTo>
                  <a:cubicBezTo>
                    <a:pt x="257" y="16"/>
                    <a:pt x="208"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1"/>
            <p:cNvSpPr/>
            <p:nvPr/>
          </p:nvSpPr>
          <p:spPr>
            <a:xfrm>
              <a:off x="6586550" y="2166800"/>
              <a:ext cx="9025" cy="4600"/>
            </a:xfrm>
            <a:custGeom>
              <a:avLst/>
              <a:gdLst/>
              <a:ahLst/>
              <a:cxnLst/>
              <a:rect l="l" t="t" r="r" b="b"/>
              <a:pathLst>
                <a:path w="361" h="184" extrusionOk="0">
                  <a:moveTo>
                    <a:pt x="179" y="0"/>
                  </a:moveTo>
                  <a:cubicBezTo>
                    <a:pt x="155" y="0"/>
                    <a:pt x="131" y="5"/>
                    <a:pt x="108" y="13"/>
                  </a:cubicBezTo>
                  <a:cubicBezTo>
                    <a:pt x="57" y="32"/>
                    <a:pt x="1" y="89"/>
                    <a:pt x="51" y="139"/>
                  </a:cubicBezTo>
                  <a:cubicBezTo>
                    <a:pt x="88" y="168"/>
                    <a:pt x="134" y="184"/>
                    <a:pt x="182" y="184"/>
                  </a:cubicBezTo>
                  <a:cubicBezTo>
                    <a:pt x="207" y="184"/>
                    <a:pt x="233" y="179"/>
                    <a:pt x="259" y="171"/>
                  </a:cubicBezTo>
                  <a:cubicBezTo>
                    <a:pt x="303" y="158"/>
                    <a:pt x="360" y="101"/>
                    <a:pt x="316" y="51"/>
                  </a:cubicBezTo>
                  <a:cubicBezTo>
                    <a:pt x="274" y="17"/>
                    <a:pt x="226"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1"/>
            <p:cNvSpPr/>
            <p:nvPr/>
          </p:nvSpPr>
          <p:spPr>
            <a:xfrm>
              <a:off x="6601450" y="2148800"/>
              <a:ext cx="9725" cy="5450"/>
            </a:xfrm>
            <a:custGeom>
              <a:avLst/>
              <a:gdLst/>
              <a:ahLst/>
              <a:cxnLst/>
              <a:rect l="l" t="t" r="r" b="b"/>
              <a:pathLst>
                <a:path w="389" h="218" extrusionOk="0">
                  <a:moveTo>
                    <a:pt x="206" y="1"/>
                  </a:moveTo>
                  <a:cubicBezTo>
                    <a:pt x="142" y="1"/>
                    <a:pt x="1" y="45"/>
                    <a:pt x="48" y="128"/>
                  </a:cubicBezTo>
                  <a:cubicBezTo>
                    <a:pt x="54" y="128"/>
                    <a:pt x="54" y="134"/>
                    <a:pt x="54" y="140"/>
                  </a:cubicBezTo>
                  <a:cubicBezTo>
                    <a:pt x="79" y="189"/>
                    <a:pt x="159" y="218"/>
                    <a:pt x="234" y="218"/>
                  </a:cubicBezTo>
                  <a:cubicBezTo>
                    <a:pt x="314" y="218"/>
                    <a:pt x="389" y="186"/>
                    <a:pt x="389" y="115"/>
                  </a:cubicBezTo>
                  <a:lnTo>
                    <a:pt x="389" y="109"/>
                  </a:lnTo>
                  <a:cubicBezTo>
                    <a:pt x="389" y="27"/>
                    <a:pt x="281" y="1"/>
                    <a:pt x="218" y="1"/>
                  </a:cubicBezTo>
                  <a:cubicBezTo>
                    <a:pt x="215" y="1"/>
                    <a:pt x="211"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276;p11"/>
          <p:cNvGrpSpPr/>
          <p:nvPr/>
        </p:nvGrpSpPr>
        <p:grpSpPr>
          <a:xfrm>
            <a:off x="1587242" y="-190438"/>
            <a:ext cx="282475" cy="1112853"/>
            <a:chOff x="1535150" y="2784850"/>
            <a:chExt cx="114650" cy="451700"/>
          </a:xfrm>
        </p:grpSpPr>
        <p:sp>
          <p:nvSpPr>
            <p:cNvPr id="1277" name="Google Shape;1277;p11"/>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1"/>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11"/>
          <p:cNvGrpSpPr/>
          <p:nvPr/>
        </p:nvGrpSpPr>
        <p:grpSpPr>
          <a:xfrm>
            <a:off x="452003" y="1514946"/>
            <a:ext cx="282475" cy="1112853"/>
            <a:chOff x="1535150" y="2784850"/>
            <a:chExt cx="114650" cy="451700"/>
          </a:xfrm>
        </p:grpSpPr>
        <p:sp>
          <p:nvSpPr>
            <p:cNvPr id="1308" name="Google Shape;1308;p11"/>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11"/>
          <p:cNvGrpSpPr/>
          <p:nvPr/>
        </p:nvGrpSpPr>
        <p:grpSpPr>
          <a:xfrm rot="5400000">
            <a:off x="4306673" y="1788155"/>
            <a:ext cx="341403" cy="2522651"/>
            <a:chOff x="1961800" y="3022425"/>
            <a:chExt cx="60750" cy="316725"/>
          </a:xfrm>
        </p:grpSpPr>
        <p:sp>
          <p:nvSpPr>
            <p:cNvPr id="1339" name="Google Shape;1339;p11"/>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1"/>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2"/>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0" y="-120932"/>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1">
    <p:spTree>
      <p:nvGrpSpPr>
        <p:cNvPr id="1" name="Shape 1430"/>
        <p:cNvGrpSpPr/>
        <p:nvPr/>
      </p:nvGrpSpPr>
      <p:grpSpPr>
        <a:xfrm>
          <a:off x="0" y="0"/>
          <a:ext cx="0" cy="0"/>
          <a:chOff x="0" y="0"/>
          <a:chExt cx="0" cy="0"/>
        </a:xfrm>
      </p:grpSpPr>
      <p:sp>
        <p:nvSpPr>
          <p:cNvPr id="1431" name="Google Shape;1431;p13"/>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432" name="Google Shape;1432;p13"/>
          <p:cNvGrpSpPr/>
          <p:nvPr/>
        </p:nvGrpSpPr>
        <p:grpSpPr>
          <a:xfrm>
            <a:off x="-31838" y="4637882"/>
            <a:ext cx="518224" cy="401617"/>
            <a:chOff x="1891175" y="2586225"/>
            <a:chExt cx="212100" cy="164375"/>
          </a:xfrm>
        </p:grpSpPr>
        <p:sp>
          <p:nvSpPr>
            <p:cNvPr id="1433" name="Google Shape;1433;p13"/>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13"/>
          <p:cNvGrpSpPr/>
          <p:nvPr/>
        </p:nvGrpSpPr>
        <p:grpSpPr>
          <a:xfrm>
            <a:off x="8550000" y="765128"/>
            <a:ext cx="724449" cy="573098"/>
            <a:chOff x="4971350" y="3403100"/>
            <a:chExt cx="418225" cy="330850"/>
          </a:xfrm>
        </p:grpSpPr>
        <p:sp>
          <p:nvSpPr>
            <p:cNvPr id="1453" name="Google Shape;1453;p13"/>
            <p:cNvSpPr/>
            <p:nvPr/>
          </p:nvSpPr>
          <p:spPr>
            <a:xfrm>
              <a:off x="4971350" y="3403100"/>
              <a:ext cx="418225" cy="330850"/>
            </a:xfrm>
            <a:custGeom>
              <a:avLst/>
              <a:gdLst/>
              <a:ahLst/>
              <a:cxnLst/>
              <a:rect l="l" t="t" r="r" b="b"/>
              <a:pathLst>
                <a:path w="16729" h="13234" extrusionOk="0">
                  <a:moveTo>
                    <a:pt x="9128" y="0"/>
                  </a:moveTo>
                  <a:cubicBezTo>
                    <a:pt x="8815" y="0"/>
                    <a:pt x="8504" y="21"/>
                    <a:pt x="8199" y="64"/>
                  </a:cubicBezTo>
                  <a:cubicBezTo>
                    <a:pt x="3828" y="670"/>
                    <a:pt x="0" y="6598"/>
                    <a:pt x="2687" y="10616"/>
                  </a:cubicBezTo>
                  <a:cubicBezTo>
                    <a:pt x="3918" y="12457"/>
                    <a:pt x="5749" y="13234"/>
                    <a:pt x="7657" y="13234"/>
                  </a:cubicBezTo>
                  <a:cubicBezTo>
                    <a:pt x="11997" y="13234"/>
                    <a:pt x="16729" y="9215"/>
                    <a:pt x="15673" y="4567"/>
                  </a:cubicBezTo>
                  <a:cubicBezTo>
                    <a:pt x="15026" y="1711"/>
                    <a:pt x="11961" y="0"/>
                    <a:pt x="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a:off x="5091475" y="3435875"/>
              <a:ext cx="225450" cy="178450"/>
            </a:xfrm>
            <a:custGeom>
              <a:avLst/>
              <a:gdLst/>
              <a:ahLst/>
              <a:cxnLst/>
              <a:rect l="l" t="t" r="r" b="b"/>
              <a:pathLst>
                <a:path w="9018" h="7138" extrusionOk="0">
                  <a:moveTo>
                    <a:pt x="4917" y="0"/>
                  </a:moveTo>
                  <a:cubicBezTo>
                    <a:pt x="4750" y="0"/>
                    <a:pt x="4584" y="11"/>
                    <a:pt x="4422" y="34"/>
                  </a:cubicBezTo>
                  <a:cubicBezTo>
                    <a:pt x="2063" y="368"/>
                    <a:pt x="1" y="3559"/>
                    <a:pt x="1452" y="5729"/>
                  </a:cubicBezTo>
                  <a:cubicBezTo>
                    <a:pt x="2113" y="6720"/>
                    <a:pt x="3099" y="7138"/>
                    <a:pt x="4125" y="7138"/>
                  </a:cubicBezTo>
                  <a:cubicBezTo>
                    <a:pt x="6464" y="7138"/>
                    <a:pt x="9018" y="4969"/>
                    <a:pt x="8452" y="2462"/>
                  </a:cubicBezTo>
                  <a:cubicBezTo>
                    <a:pt x="8100" y="921"/>
                    <a:pt x="6445" y="0"/>
                    <a:pt x="4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a:off x="5252775" y="3459850"/>
              <a:ext cx="5700" cy="5750"/>
            </a:xfrm>
            <a:custGeom>
              <a:avLst/>
              <a:gdLst/>
              <a:ahLst/>
              <a:cxnLst/>
              <a:rect l="l" t="t" r="r" b="b"/>
              <a:pathLst>
                <a:path w="228" h="230" extrusionOk="0">
                  <a:moveTo>
                    <a:pt x="153" y="1"/>
                  </a:moveTo>
                  <a:cubicBezTo>
                    <a:pt x="120" y="1"/>
                    <a:pt x="83" y="36"/>
                    <a:pt x="64" y="65"/>
                  </a:cubicBezTo>
                  <a:cubicBezTo>
                    <a:pt x="32" y="103"/>
                    <a:pt x="1" y="140"/>
                    <a:pt x="20" y="185"/>
                  </a:cubicBezTo>
                  <a:lnTo>
                    <a:pt x="20" y="191"/>
                  </a:lnTo>
                  <a:cubicBezTo>
                    <a:pt x="31" y="219"/>
                    <a:pt x="49" y="229"/>
                    <a:pt x="68" y="229"/>
                  </a:cubicBezTo>
                  <a:cubicBezTo>
                    <a:pt x="125" y="229"/>
                    <a:pt x="201" y="140"/>
                    <a:pt x="215" y="103"/>
                  </a:cubicBezTo>
                  <a:lnTo>
                    <a:pt x="215" y="90"/>
                  </a:lnTo>
                  <a:cubicBezTo>
                    <a:pt x="228" y="52"/>
                    <a:pt x="203" y="14"/>
                    <a:pt x="165" y="14"/>
                  </a:cubicBezTo>
                  <a:lnTo>
                    <a:pt x="184" y="14"/>
                  </a:lnTo>
                  <a:cubicBezTo>
                    <a:pt x="174" y="5"/>
                    <a:pt x="164"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5258925" y="3476200"/>
              <a:ext cx="11400" cy="7700"/>
            </a:xfrm>
            <a:custGeom>
              <a:avLst/>
              <a:gdLst/>
              <a:ahLst/>
              <a:cxnLst/>
              <a:rect l="l" t="t" r="r" b="b"/>
              <a:pathLst>
                <a:path w="456" h="308" extrusionOk="0">
                  <a:moveTo>
                    <a:pt x="269" y="0"/>
                  </a:moveTo>
                  <a:cubicBezTo>
                    <a:pt x="239" y="0"/>
                    <a:pt x="209" y="10"/>
                    <a:pt x="184" y="29"/>
                  </a:cubicBezTo>
                  <a:cubicBezTo>
                    <a:pt x="133" y="48"/>
                    <a:pt x="1" y="186"/>
                    <a:pt x="77" y="250"/>
                  </a:cubicBezTo>
                  <a:cubicBezTo>
                    <a:pt x="77" y="250"/>
                    <a:pt x="83" y="256"/>
                    <a:pt x="83" y="256"/>
                  </a:cubicBezTo>
                  <a:cubicBezTo>
                    <a:pt x="95" y="288"/>
                    <a:pt x="122" y="307"/>
                    <a:pt x="159" y="307"/>
                  </a:cubicBezTo>
                  <a:cubicBezTo>
                    <a:pt x="179" y="307"/>
                    <a:pt x="203" y="301"/>
                    <a:pt x="228" y="287"/>
                  </a:cubicBezTo>
                  <a:cubicBezTo>
                    <a:pt x="285" y="268"/>
                    <a:pt x="455" y="92"/>
                    <a:pt x="354" y="29"/>
                  </a:cubicBezTo>
                  <a:cubicBezTo>
                    <a:pt x="329" y="10"/>
                    <a:pt x="299"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5251050" y="3489200"/>
              <a:ext cx="11225" cy="6650"/>
            </a:xfrm>
            <a:custGeom>
              <a:avLst/>
              <a:gdLst/>
              <a:ahLst/>
              <a:cxnLst/>
              <a:rect l="l" t="t" r="r" b="b"/>
              <a:pathLst>
                <a:path w="449" h="266" extrusionOk="0">
                  <a:moveTo>
                    <a:pt x="291" y="1"/>
                  </a:moveTo>
                  <a:cubicBezTo>
                    <a:pt x="171" y="1"/>
                    <a:pt x="1" y="266"/>
                    <a:pt x="165" y="266"/>
                  </a:cubicBezTo>
                  <a:cubicBezTo>
                    <a:pt x="284" y="266"/>
                    <a:pt x="44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5243175" y="3472525"/>
              <a:ext cx="10025" cy="7075"/>
            </a:xfrm>
            <a:custGeom>
              <a:avLst/>
              <a:gdLst/>
              <a:ahLst/>
              <a:cxnLst/>
              <a:rect l="l" t="t" r="r" b="b"/>
              <a:pathLst>
                <a:path w="401" h="283" extrusionOk="0">
                  <a:moveTo>
                    <a:pt x="284" y="1"/>
                  </a:moveTo>
                  <a:cubicBezTo>
                    <a:pt x="254" y="1"/>
                    <a:pt x="219" y="11"/>
                    <a:pt x="189" y="31"/>
                  </a:cubicBezTo>
                  <a:cubicBezTo>
                    <a:pt x="126" y="75"/>
                    <a:pt x="0" y="270"/>
                    <a:pt x="158" y="283"/>
                  </a:cubicBezTo>
                  <a:lnTo>
                    <a:pt x="171" y="283"/>
                  </a:lnTo>
                  <a:cubicBezTo>
                    <a:pt x="246" y="270"/>
                    <a:pt x="309" y="220"/>
                    <a:pt x="341" y="151"/>
                  </a:cubicBezTo>
                  <a:lnTo>
                    <a:pt x="353" y="138"/>
                  </a:lnTo>
                  <a:cubicBezTo>
                    <a:pt x="401" y="47"/>
                    <a:pt x="35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5230075" y="3458925"/>
              <a:ext cx="8850" cy="6475"/>
            </a:xfrm>
            <a:custGeom>
              <a:avLst/>
              <a:gdLst/>
              <a:ahLst/>
              <a:cxnLst/>
              <a:rect l="l" t="t" r="r" b="b"/>
              <a:pathLst>
                <a:path w="354" h="259" extrusionOk="0">
                  <a:moveTo>
                    <a:pt x="196" y="1"/>
                  </a:moveTo>
                  <a:cubicBezTo>
                    <a:pt x="127" y="7"/>
                    <a:pt x="70" y="51"/>
                    <a:pt x="45" y="114"/>
                  </a:cubicBezTo>
                  <a:lnTo>
                    <a:pt x="39" y="133"/>
                  </a:lnTo>
                  <a:cubicBezTo>
                    <a:pt x="0" y="214"/>
                    <a:pt x="40" y="258"/>
                    <a:pt x="97" y="258"/>
                  </a:cubicBezTo>
                  <a:cubicBezTo>
                    <a:pt x="124" y="258"/>
                    <a:pt x="155" y="248"/>
                    <a:pt x="184" y="228"/>
                  </a:cubicBezTo>
                  <a:cubicBezTo>
                    <a:pt x="240" y="190"/>
                    <a:pt x="3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5195700" y="3525400"/>
              <a:ext cx="9175" cy="7975"/>
            </a:xfrm>
            <a:custGeom>
              <a:avLst/>
              <a:gdLst/>
              <a:ahLst/>
              <a:cxnLst/>
              <a:rect l="l" t="t" r="r" b="b"/>
              <a:pathLst>
                <a:path w="367" h="319" extrusionOk="0">
                  <a:moveTo>
                    <a:pt x="252" y="0"/>
                  </a:moveTo>
                  <a:cubicBezTo>
                    <a:pt x="231" y="0"/>
                    <a:pt x="209" y="5"/>
                    <a:pt x="190" y="16"/>
                  </a:cubicBezTo>
                  <a:cubicBezTo>
                    <a:pt x="121" y="47"/>
                    <a:pt x="1" y="167"/>
                    <a:pt x="51" y="249"/>
                  </a:cubicBezTo>
                  <a:cubicBezTo>
                    <a:pt x="70" y="293"/>
                    <a:pt x="95" y="319"/>
                    <a:pt x="146" y="319"/>
                  </a:cubicBezTo>
                  <a:cubicBezTo>
                    <a:pt x="228" y="306"/>
                    <a:pt x="367" y="199"/>
                    <a:pt x="335" y="104"/>
                  </a:cubicBezTo>
                  <a:cubicBezTo>
                    <a:pt x="358" y="36"/>
                    <a:pt x="308"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5168425" y="3577975"/>
              <a:ext cx="10900" cy="6500"/>
            </a:xfrm>
            <a:custGeom>
              <a:avLst/>
              <a:gdLst/>
              <a:ahLst/>
              <a:cxnLst/>
              <a:rect l="l" t="t" r="r" b="b"/>
              <a:pathLst>
                <a:path w="436" h="260" extrusionOk="0">
                  <a:moveTo>
                    <a:pt x="278" y="1"/>
                  </a:moveTo>
                  <a:cubicBezTo>
                    <a:pt x="165" y="1"/>
                    <a:pt x="1" y="259"/>
                    <a:pt x="158" y="259"/>
                  </a:cubicBezTo>
                  <a:cubicBezTo>
                    <a:pt x="278" y="259"/>
                    <a:pt x="436"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5147450" y="3563775"/>
              <a:ext cx="12500" cy="8550"/>
            </a:xfrm>
            <a:custGeom>
              <a:avLst/>
              <a:gdLst/>
              <a:ahLst/>
              <a:cxnLst/>
              <a:rect l="l" t="t" r="r" b="b"/>
              <a:pathLst>
                <a:path w="500" h="342" extrusionOk="0">
                  <a:moveTo>
                    <a:pt x="360" y="1"/>
                  </a:moveTo>
                  <a:cubicBezTo>
                    <a:pt x="310" y="7"/>
                    <a:pt x="259" y="20"/>
                    <a:pt x="215" y="39"/>
                  </a:cubicBezTo>
                  <a:cubicBezTo>
                    <a:pt x="133" y="77"/>
                    <a:pt x="1" y="222"/>
                    <a:pt x="83" y="310"/>
                  </a:cubicBezTo>
                  <a:cubicBezTo>
                    <a:pt x="100" y="332"/>
                    <a:pt x="126" y="342"/>
                    <a:pt x="156" y="342"/>
                  </a:cubicBezTo>
                  <a:cubicBezTo>
                    <a:pt x="201" y="342"/>
                    <a:pt x="253" y="319"/>
                    <a:pt x="291" y="285"/>
                  </a:cubicBezTo>
                  <a:cubicBezTo>
                    <a:pt x="405" y="234"/>
                    <a:pt x="499" y="133"/>
                    <a:pt x="417" y="26"/>
                  </a:cubicBezTo>
                  <a:cubicBezTo>
                    <a:pt x="405" y="7"/>
                    <a:pt x="386"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5176875" y="3557975"/>
              <a:ext cx="9725" cy="7750"/>
            </a:xfrm>
            <a:custGeom>
              <a:avLst/>
              <a:gdLst/>
              <a:ahLst/>
              <a:cxnLst/>
              <a:rect l="l" t="t" r="r" b="b"/>
              <a:pathLst>
                <a:path w="389" h="310" extrusionOk="0">
                  <a:moveTo>
                    <a:pt x="240" y="0"/>
                  </a:moveTo>
                  <a:cubicBezTo>
                    <a:pt x="173" y="0"/>
                    <a:pt x="95" y="66"/>
                    <a:pt x="60" y="113"/>
                  </a:cubicBezTo>
                  <a:cubicBezTo>
                    <a:pt x="15" y="174"/>
                    <a:pt x="0" y="310"/>
                    <a:pt x="93" y="310"/>
                  </a:cubicBezTo>
                  <a:cubicBezTo>
                    <a:pt x="106" y="310"/>
                    <a:pt x="120" y="307"/>
                    <a:pt x="136" y="302"/>
                  </a:cubicBezTo>
                  <a:lnTo>
                    <a:pt x="167" y="290"/>
                  </a:lnTo>
                  <a:cubicBezTo>
                    <a:pt x="237" y="271"/>
                    <a:pt x="388" y="157"/>
                    <a:pt x="331" y="69"/>
                  </a:cubicBezTo>
                  <a:lnTo>
                    <a:pt x="319" y="50"/>
                  </a:lnTo>
                  <a:cubicBezTo>
                    <a:pt x="299" y="14"/>
                    <a:pt x="27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5186950" y="3590425"/>
              <a:ext cx="10200" cy="7450"/>
            </a:xfrm>
            <a:custGeom>
              <a:avLst/>
              <a:gdLst/>
              <a:ahLst/>
              <a:cxnLst/>
              <a:rect l="l" t="t" r="r" b="b"/>
              <a:pathLst>
                <a:path w="408" h="298" extrusionOk="0">
                  <a:moveTo>
                    <a:pt x="285" y="0"/>
                  </a:moveTo>
                  <a:cubicBezTo>
                    <a:pt x="140" y="0"/>
                    <a:pt x="0" y="298"/>
                    <a:pt x="146" y="298"/>
                  </a:cubicBezTo>
                  <a:cubicBezTo>
                    <a:pt x="149" y="298"/>
                    <a:pt x="152" y="297"/>
                    <a:pt x="155" y="297"/>
                  </a:cubicBezTo>
                  <a:lnTo>
                    <a:pt x="187" y="297"/>
                  </a:lnTo>
                  <a:cubicBezTo>
                    <a:pt x="269" y="285"/>
                    <a:pt x="345" y="228"/>
                    <a:pt x="376" y="152"/>
                  </a:cubicBezTo>
                  <a:cubicBezTo>
                    <a:pt x="408" y="89"/>
                    <a:pt x="401" y="13"/>
                    <a:pt x="326" y="1"/>
                  </a:cubicBezTo>
                  <a:lnTo>
                    <a:pt x="294" y="1"/>
                  </a:lnTo>
                  <a:cubicBezTo>
                    <a:pt x="291" y="1"/>
                    <a:pt x="28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5204375" y="3576725"/>
              <a:ext cx="8100" cy="6275"/>
            </a:xfrm>
            <a:custGeom>
              <a:avLst/>
              <a:gdLst/>
              <a:ahLst/>
              <a:cxnLst/>
              <a:rect l="l" t="t" r="r" b="b"/>
              <a:pathLst>
                <a:path w="324" h="251" extrusionOk="0">
                  <a:moveTo>
                    <a:pt x="217" y="1"/>
                  </a:moveTo>
                  <a:cubicBezTo>
                    <a:pt x="144" y="1"/>
                    <a:pt x="40" y="94"/>
                    <a:pt x="26" y="177"/>
                  </a:cubicBezTo>
                  <a:cubicBezTo>
                    <a:pt x="13" y="202"/>
                    <a:pt x="1" y="240"/>
                    <a:pt x="39" y="246"/>
                  </a:cubicBezTo>
                  <a:cubicBezTo>
                    <a:pt x="50" y="249"/>
                    <a:pt x="62" y="250"/>
                    <a:pt x="74" y="250"/>
                  </a:cubicBezTo>
                  <a:cubicBezTo>
                    <a:pt x="178" y="250"/>
                    <a:pt x="323" y="162"/>
                    <a:pt x="278" y="44"/>
                  </a:cubicBezTo>
                  <a:cubicBezTo>
                    <a:pt x="266" y="14"/>
                    <a:pt x="244"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5147275" y="3544750"/>
              <a:ext cx="9750" cy="5975"/>
            </a:xfrm>
            <a:custGeom>
              <a:avLst/>
              <a:gdLst/>
              <a:ahLst/>
              <a:cxnLst/>
              <a:rect l="l" t="t" r="r" b="b"/>
              <a:pathLst>
                <a:path w="390" h="239" extrusionOk="0">
                  <a:moveTo>
                    <a:pt x="249" y="0"/>
                  </a:moveTo>
                  <a:cubicBezTo>
                    <a:pt x="129" y="0"/>
                    <a:pt x="1" y="221"/>
                    <a:pt x="140" y="238"/>
                  </a:cubicBezTo>
                  <a:cubicBezTo>
                    <a:pt x="143" y="239"/>
                    <a:pt x="146" y="239"/>
                    <a:pt x="149" y="239"/>
                  </a:cubicBezTo>
                  <a:cubicBezTo>
                    <a:pt x="238" y="239"/>
                    <a:pt x="389" y="48"/>
                    <a:pt x="279" y="5"/>
                  </a:cubicBezTo>
                  <a:cubicBezTo>
                    <a:pt x="269" y="2"/>
                    <a:pt x="259"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5155975" y="3590125"/>
              <a:ext cx="10225" cy="5850"/>
            </a:xfrm>
            <a:custGeom>
              <a:avLst/>
              <a:gdLst/>
              <a:ahLst/>
              <a:cxnLst/>
              <a:rect l="l" t="t" r="r" b="b"/>
              <a:pathLst>
                <a:path w="409" h="234" extrusionOk="0">
                  <a:moveTo>
                    <a:pt x="259" y="0"/>
                  </a:moveTo>
                  <a:cubicBezTo>
                    <a:pt x="152" y="0"/>
                    <a:pt x="0" y="234"/>
                    <a:pt x="146" y="234"/>
                  </a:cubicBezTo>
                  <a:cubicBezTo>
                    <a:pt x="147" y="234"/>
                    <a:pt x="148" y="234"/>
                    <a:pt x="150" y="234"/>
                  </a:cubicBezTo>
                  <a:cubicBezTo>
                    <a:pt x="257" y="234"/>
                    <a:pt x="408"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5063725" y="3652250"/>
              <a:ext cx="9650" cy="9000"/>
            </a:xfrm>
            <a:custGeom>
              <a:avLst/>
              <a:gdLst/>
              <a:ahLst/>
              <a:cxnLst/>
              <a:rect l="l" t="t" r="r" b="b"/>
              <a:pathLst>
                <a:path w="386" h="360" extrusionOk="0">
                  <a:moveTo>
                    <a:pt x="278" y="0"/>
                  </a:moveTo>
                  <a:cubicBezTo>
                    <a:pt x="171" y="13"/>
                    <a:pt x="77" y="82"/>
                    <a:pt x="32" y="177"/>
                  </a:cubicBezTo>
                  <a:cubicBezTo>
                    <a:pt x="1" y="252"/>
                    <a:pt x="1" y="360"/>
                    <a:pt x="108" y="360"/>
                  </a:cubicBezTo>
                  <a:cubicBezTo>
                    <a:pt x="215" y="347"/>
                    <a:pt x="304" y="284"/>
                    <a:pt x="348" y="183"/>
                  </a:cubicBezTo>
                  <a:cubicBezTo>
                    <a:pt x="386"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5086000" y="3649875"/>
              <a:ext cx="11650" cy="8650"/>
            </a:xfrm>
            <a:custGeom>
              <a:avLst/>
              <a:gdLst/>
              <a:ahLst/>
              <a:cxnLst/>
              <a:rect l="l" t="t" r="r" b="b"/>
              <a:pathLst>
                <a:path w="466" h="346" extrusionOk="0">
                  <a:moveTo>
                    <a:pt x="282" y="1"/>
                  </a:moveTo>
                  <a:cubicBezTo>
                    <a:pt x="254" y="1"/>
                    <a:pt x="226" y="9"/>
                    <a:pt x="201" y="26"/>
                  </a:cubicBezTo>
                  <a:cubicBezTo>
                    <a:pt x="140" y="56"/>
                    <a:pt x="0" y="189"/>
                    <a:pt x="75" y="266"/>
                  </a:cubicBezTo>
                  <a:lnTo>
                    <a:pt x="75" y="266"/>
                  </a:lnTo>
                  <a:cubicBezTo>
                    <a:pt x="78" y="325"/>
                    <a:pt x="114" y="345"/>
                    <a:pt x="158" y="345"/>
                  </a:cubicBezTo>
                  <a:cubicBezTo>
                    <a:pt x="201" y="345"/>
                    <a:pt x="252" y="325"/>
                    <a:pt x="283" y="303"/>
                  </a:cubicBezTo>
                  <a:cubicBezTo>
                    <a:pt x="346" y="253"/>
                    <a:pt x="466" y="114"/>
                    <a:pt x="384" y="38"/>
                  </a:cubicBezTo>
                  <a:cubicBezTo>
                    <a:pt x="352" y="14"/>
                    <a:pt x="317"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5087300" y="3675900"/>
              <a:ext cx="8850" cy="7675"/>
            </a:xfrm>
            <a:custGeom>
              <a:avLst/>
              <a:gdLst/>
              <a:ahLst/>
              <a:cxnLst/>
              <a:rect l="l" t="t" r="r" b="b"/>
              <a:pathLst>
                <a:path w="354" h="307" extrusionOk="0">
                  <a:moveTo>
                    <a:pt x="254" y="1"/>
                  </a:moveTo>
                  <a:cubicBezTo>
                    <a:pt x="244" y="1"/>
                    <a:pt x="234" y="3"/>
                    <a:pt x="225" y="6"/>
                  </a:cubicBezTo>
                  <a:lnTo>
                    <a:pt x="212" y="6"/>
                  </a:lnTo>
                  <a:cubicBezTo>
                    <a:pt x="117" y="32"/>
                    <a:pt x="48" y="101"/>
                    <a:pt x="23" y="196"/>
                  </a:cubicBezTo>
                  <a:cubicBezTo>
                    <a:pt x="0" y="272"/>
                    <a:pt x="45" y="307"/>
                    <a:pt x="102" y="307"/>
                  </a:cubicBezTo>
                  <a:cubicBezTo>
                    <a:pt x="126" y="307"/>
                    <a:pt x="151" y="301"/>
                    <a:pt x="174" y="290"/>
                  </a:cubicBezTo>
                  <a:lnTo>
                    <a:pt x="187" y="284"/>
                  </a:lnTo>
                  <a:cubicBezTo>
                    <a:pt x="256" y="252"/>
                    <a:pt x="313" y="189"/>
                    <a:pt x="332" y="114"/>
                  </a:cubicBezTo>
                  <a:cubicBezTo>
                    <a:pt x="353" y="55"/>
                    <a:pt x="307"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5075425" y="3663625"/>
              <a:ext cx="10225" cy="6275"/>
            </a:xfrm>
            <a:custGeom>
              <a:avLst/>
              <a:gdLst/>
              <a:ahLst/>
              <a:cxnLst/>
              <a:rect l="l" t="t" r="r" b="b"/>
              <a:pathLst>
                <a:path w="409" h="251" extrusionOk="0">
                  <a:moveTo>
                    <a:pt x="256" y="1"/>
                  </a:moveTo>
                  <a:cubicBezTo>
                    <a:pt x="163" y="1"/>
                    <a:pt x="0" y="134"/>
                    <a:pt x="88" y="226"/>
                  </a:cubicBezTo>
                  <a:cubicBezTo>
                    <a:pt x="107" y="245"/>
                    <a:pt x="130" y="250"/>
                    <a:pt x="155" y="250"/>
                  </a:cubicBezTo>
                  <a:cubicBezTo>
                    <a:pt x="172" y="250"/>
                    <a:pt x="190" y="248"/>
                    <a:pt x="208" y="245"/>
                  </a:cubicBezTo>
                  <a:cubicBezTo>
                    <a:pt x="263" y="233"/>
                    <a:pt x="408" y="77"/>
                    <a:pt x="310" y="34"/>
                  </a:cubicBezTo>
                  <a:lnTo>
                    <a:pt x="310" y="34"/>
                  </a:lnTo>
                  <a:cubicBezTo>
                    <a:pt x="302" y="11"/>
                    <a:pt x="28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5068075" y="3627375"/>
              <a:ext cx="10350" cy="7575"/>
            </a:xfrm>
            <a:custGeom>
              <a:avLst/>
              <a:gdLst/>
              <a:ahLst/>
              <a:cxnLst/>
              <a:rect l="l" t="t" r="r" b="b"/>
              <a:pathLst>
                <a:path w="414" h="303" extrusionOk="0">
                  <a:moveTo>
                    <a:pt x="296" y="0"/>
                  </a:moveTo>
                  <a:cubicBezTo>
                    <a:pt x="172" y="0"/>
                    <a:pt x="1" y="233"/>
                    <a:pt x="136" y="295"/>
                  </a:cubicBezTo>
                  <a:cubicBezTo>
                    <a:pt x="152" y="300"/>
                    <a:pt x="168" y="303"/>
                    <a:pt x="185" y="303"/>
                  </a:cubicBezTo>
                  <a:cubicBezTo>
                    <a:pt x="247" y="303"/>
                    <a:pt x="309" y="268"/>
                    <a:pt x="344" y="213"/>
                  </a:cubicBezTo>
                  <a:cubicBezTo>
                    <a:pt x="344" y="207"/>
                    <a:pt x="350" y="200"/>
                    <a:pt x="350" y="200"/>
                  </a:cubicBezTo>
                  <a:cubicBezTo>
                    <a:pt x="388" y="137"/>
                    <a:pt x="413" y="62"/>
                    <a:pt x="350" y="18"/>
                  </a:cubicBezTo>
                  <a:lnTo>
                    <a:pt x="338" y="11"/>
                  </a:lnTo>
                  <a:cubicBezTo>
                    <a:pt x="325" y="4"/>
                    <a:pt x="31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5046550" y="3625275"/>
              <a:ext cx="8550" cy="6650"/>
            </a:xfrm>
            <a:custGeom>
              <a:avLst/>
              <a:gdLst/>
              <a:ahLst/>
              <a:cxnLst/>
              <a:rect l="l" t="t" r="r" b="b"/>
              <a:pathLst>
                <a:path w="342" h="266" extrusionOk="0">
                  <a:moveTo>
                    <a:pt x="234" y="1"/>
                  </a:moveTo>
                  <a:cubicBezTo>
                    <a:pt x="158" y="1"/>
                    <a:pt x="0" y="127"/>
                    <a:pt x="51" y="215"/>
                  </a:cubicBezTo>
                  <a:cubicBezTo>
                    <a:pt x="57" y="234"/>
                    <a:pt x="70" y="247"/>
                    <a:pt x="82" y="253"/>
                  </a:cubicBezTo>
                  <a:cubicBezTo>
                    <a:pt x="95" y="259"/>
                    <a:pt x="108" y="266"/>
                    <a:pt x="127" y="266"/>
                  </a:cubicBezTo>
                  <a:cubicBezTo>
                    <a:pt x="152" y="266"/>
                    <a:pt x="171" y="259"/>
                    <a:pt x="196" y="253"/>
                  </a:cubicBezTo>
                  <a:cubicBezTo>
                    <a:pt x="259" y="240"/>
                    <a:pt x="309" y="190"/>
                    <a:pt x="322" y="127"/>
                  </a:cubicBezTo>
                  <a:cubicBezTo>
                    <a:pt x="322" y="120"/>
                    <a:pt x="322" y="114"/>
                    <a:pt x="328" y="108"/>
                  </a:cubicBezTo>
                  <a:cubicBezTo>
                    <a:pt x="341" y="70"/>
                    <a:pt x="328" y="32"/>
                    <a:pt x="291" y="13"/>
                  </a:cubicBezTo>
                  <a:cubicBezTo>
                    <a:pt x="278" y="1"/>
                    <a:pt x="259"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5116250" y="3646900"/>
              <a:ext cx="9075" cy="8175"/>
            </a:xfrm>
            <a:custGeom>
              <a:avLst/>
              <a:gdLst/>
              <a:ahLst/>
              <a:cxnLst/>
              <a:rect l="l" t="t" r="r" b="b"/>
              <a:pathLst>
                <a:path w="363" h="327" extrusionOk="0">
                  <a:moveTo>
                    <a:pt x="243" y="0"/>
                  </a:moveTo>
                  <a:cubicBezTo>
                    <a:pt x="222" y="0"/>
                    <a:pt x="198" y="6"/>
                    <a:pt x="170" y="19"/>
                  </a:cubicBezTo>
                  <a:cubicBezTo>
                    <a:pt x="158" y="25"/>
                    <a:pt x="145" y="38"/>
                    <a:pt x="133" y="44"/>
                  </a:cubicBezTo>
                  <a:cubicBezTo>
                    <a:pt x="134" y="42"/>
                    <a:pt x="135" y="42"/>
                    <a:pt x="135" y="42"/>
                  </a:cubicBezTo>
                  <a:lnTo>
                    <a:pt x="135" y="42"/>
                  </a:lnTo>
                  <a:cubicBezTo>
                    <a:pt x="134" y="42"/>
                    <a:pt x="123" y="51"/>
                    <a:pt x="88" y="75"/>
                  </a:cubicBezTo>
                  <a:cubicBezTo>
                    <a:pt x="63" y="107"/>
                    <a:pt x="38" y="145"/>
                    <a:pt x="25" y="189"/>
                  </a:cubicBezTo>
                  <a:cubicBezTo>
                    <a:pt x="6" y="233"/>
                    <a:pt x="0" y="265"/>
                    <a:pt x="32" y="296"/>
                  </a:cubicBezTo>
                  <a:cubicBezTo>
                    <a:pt x="38" y="302"/>
                    <a:pt x="51" y="315"/>
                    <a:pt x="63" y="315"/>
                  </a:cubicBezTo>
                  <a:lnTo>
                    <a:pt x="82" y="321"/>
                  </a:lnTo>
                  <a:cubicBezTo>
                    <a:pt x="93" y="325"/>
                    <a:pt x="104" y="327"/>
                    <a:pt x="115" y="327"/>
                  </a:cubicBezTo>
                  <a:cubicBezTo>
                    <a:pt x="179" y="327"/>
                    <a:pt x="240" y="270"/>
                    <a:pt x="278" y="227"/>
                  </a:cubicBezTo>
                  <a:lnTo>
                    <a:pt x="290" y="201"/>
                  </a:lnTo>
                  <a:cubicBezTo>
                    <a:pt x="363" y="114"/>
                    <a:pt x="338"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5114375" y="3687475"/>
              <a:ext cx="8775" cy="8200"/>
            </a:xfrm>
            <a:custGeom>
              <a:avLst/>
              <a:gdLst/>
              <a:ahLst/>
              <a:cxnLst/>
              <a:rect l="l" t="t" r="r" b="b"/>
              <a:pathLst>
                <a:path w="351" h="328" extrusionOk="0">
                  <a:moveTo>
                    <a:pt x="244" y="0"/>
                  </a:moveTo>
                  <a:cubicBezTo>
                    <a:pt x="235" y="0"/>
                    <a:pt x="225" y="2"/>
                    <a:pt x="214" y="4"/>
                  </a:cubicBezTo>
                  <a:cubicBezTo>
                    <a:pt x="119" y="35"/>
                    <a:pt x="44" y="105"/>
                    <a:pt x="18" y="206"/>
                  </a:cubicBezTo>
                  <a:cubicBezTo>
                    <a:pt x="0" y="283"/>
                    <a:pt x="47" y="327"/>
                    <a:pt x="106" y="327"/>
                  </a:cubicBezTo>
                  <a:cubicBezTo>
                    <a:pt x="129" y="327"/>
                    <a:pt x="153" y="321"/>
                    <a:pt x="176" y="307"/>
                  </a:cubicBezTo>
                  <a:cubicBezTo>
                    <a:pt x="252" y="275"/>
                    <a:pt x="308" y="212"/>
                    <a:pt x="334" y="130"/>
                  </a:cubicBezTo>
                  <a:cubicBezTo>
                    <a:pt x="350" y="58"/>
                    <a:pt x="313" y="0"/>
                    <a:pt x="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5109775" y="3670700"/>
              <a:ext cx="9025" cy="6475"/>
            </a:xfrm>
            <a:custGeom>
              <a:avLst/>
              <a:gdLst/>
              <a:ahLst/>
              <a:cxnLst/>
              <a:rect l="l" t="t" r="r" b="b"/>
              <a:pathLst>
                <a:path w="361" h="259" extrusionOk="0">
                  <a:moveTo>
                    <a:pt x="280" y="1"/>
                  </a:moveTo>
                  <a:cubicBezTo>
                    <a:pt x="271" y="1"/>
                    <a:pt x="262" y="3"/>
                    <a:pt x="253" y="6"/>
                  </a:cubicBezTo>
                  <a:lnTo>
                    <a:pt x="228" y="13"/>
                  </a:lnTo>
                  <a:cubicBezTo>
                    <a:pt x="177" y="32"/>
                    <a:pt x="1" y="170"/>
                    <a:pt x="95" y="233"/>
                  </a:cubicBezTo>
                  <a:lnTo>
                    <a:pt x="108" y="240"/>
                  </a:lnTo>
                  <a:cubicBezTo>
                    <a:pt x="127" y="252"/>
                    <a:pt x="149" y="259"/>
                    <a:pt x="171" y="259"/>
                  </a:cubicBezTo>
                  <a:cubicBezTo>
                    <a:pt x="193" y="259"/>
                    <a:pt x="215" y="252"/>
                    <a:pt x="234" y="240"/>
                  </a:cubicBezTo>
                  <a:cubicBezTo>
                    <a:pt x="310" y="221"/>
                    <a:pt x="360" y="145"/>
                    <a:pt x="354" y="69"/>
                  </a:cubicBezTo>
                  <a:cubicBezTo>
                    <a:pt x="349" y="29"/>
                    <a:pt x="315"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5166875" y="3696900"/>
              <a:ext cx="6150" cy="5200"/>
            </a:xfrm>
            <a:custGeom>
              <a:avLst/>
              <a:gdLst/>
              <a:ahLst/>
              <a:cxnLst/>
              <a:rect l="l" t="t" r="r" b="b"/>
              <a:pathLst>
                <a:path w="246" h="208" extrusionOk="0">
                  <a:moveTo>
                    <a:pt x="173" y="0"/>
                  </a:moveTo>
                  <a:cubicBezTo>
                    <a:pt x="120" y="0"/>
                    <a:pt x="49" y="70"/>
                    <a:pt x="31" y="106"/>
                  </a:cubicBezTo>
                  <a:cubicBezTo>
                    <a:pt x="0" y="172"/>
                    <a:pt x="37" y="208"/>
                    <a:pt x="86" y="208"/>
                  </a:cubicBezTo>
                  <a:cubicBezTo>
                    <a:pt x="107" y="208"/>
                    <a:pt x="130" y="201"/>
                    <a:pt x="151" y="188"/>
                  </a:cubicBezTo>
                  <a:lnTo>
                    <a:pt x="170" y="169"/>
                  </a:lnTo>
                  <a:cubicBezTo>
                    <a:pt x="201" y="144"/>
                    <a:pt x="246" y="94"/>
                    <a:pt x="227" y="49"/>
                  </a:cubicBezTo>
                  <a:cubicBezTo>
                    <a:pt x="227" y="49"/>
                    <a:pt x="220" y="43"/>
                    <a:pt x="220" y="37"/>
                  </a:cubicBezTo>
                  <a:cubicBezTo>
                    <a:pt x="210" y="11"/>
                    <a:pt x="193"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5304975" y="3629525"/>
              <a:ext cx="13750" cy="8075"/>
            </a:xfrm>
            <a:custGeom>
              <a:avLst/>
              <a:gdLst/>
              <a:ahLst/>
              <a:cxnLst/>
              <a:rect l="l" t="t" r="r" b="b"/>
              <a:pathLst>
                <a:path w="550" h="323" extrusionOk="0">
                  <a:moveTo>
                    <a:pt x="354" y="1"/>
                  </a:moveTo>
                  <a:cubicBezTo>
                    <a:pt x="209" y="1"/>
                    <a:pt x="1" y="323"/>
                    <a:pt x="196" y="323"/>
                  </a:cubicBezTo>
                  <a:cubicBezTo>
                    <a:pt x="347" y="323"/>
                    <a:pt x="549"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5306075" y="3645925"/>
              <a:ext cx="11550" cy="6825"/>
            </a:xfrm>
            <a:custGeom>
              <a:avLst/>
              <a:gdLst/>
              <a:ahLst/>
              <a:cxnLst/>
              <a:rect l="l" t="t" r="r" b="b"/>
              <a:pathLst>
                <a:path w="462" h="273" extrusionOk="0">
                  <a:moveTo>
                    <a:pt x="297" y="1"/>
                  </a:moveTo>
                  <a:cubicBezTo>
                    <a:pt x="177" y="1"/>
                    <a:pt x="1" y="272"/>
                    <a:pt x="171" y="272"/>
                  </a:cubicBezTo>
                  <a:cubicBezTo>
                    <a:pt x="291" y="272"/>
                    <a:pt x="4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5328000" y="3615500"/>
              <a:ext cx="11225" cy="6500"/>
            </a:xfrm>
            <a:custGeom>
              <a:avLst/>
              <a:gdLst/>
              <a:ahLst/>
              <a:cxnLst/>
              <a:rect l="l" t="t" r="r" b="b"/>
              <a:pathLst>
                <a:path w="449" h="260" extrusionOk="0">
                  <a:moveTo>
                    <a:pt x="284" y="1"/>
                  </a:moveTo>
                  <a:cubicBezTo>
                    <a:pt x="171" y="1"/>
                    <a:pt x="0" y="259"/>
                    <a:pt x="158" y="259"/>
                  </a:cubicBezTo>
                  <a:cubicBezTo>
                    <a:pt x="278" y="259"/>
                    <a:pt x="448"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5310450" y="3596150"/>
              <a:ext cx="8175" cy="5850"/>
            </a:xfrm>
            <a:custGeom>
              <a:avLst/>
              <a:gdLst/>
              <a:ahLst/>
              <a:cxnLst/>
              <a:rect l="l" t="t" r="r" b="b"/>
              <a:pathLst>
                <a:path w="327" h="234" extrusionOk="0">
                  <a:moveTo>
                    <a:pt x="262" y="0"/>
                  </a:moveTo>
                  <a:cubicBezTo>
                    <a:pt x="253" y="0"/>
                    <a:pt x="242" y="2"/>
                    <a:pt x="229" y="5"/>
                  </a:cubicBezTo>
                  <a:cubicBezTo>
                    <a:pt x="127" y="35"/>
                    <a:pt x="1" y="233"/>
                    <a:pt x="157" y="233"/>
                  </a:cubicBezTo>
                  <a:cubicBezTo>
                    <a:pt x="164" y="233"/>
                    <a:pt x="171" y="233"/>
                    <a:pt x="179" y="232"/>
                  </a:cubicBezTo>
                  <a:cubicBezTo>
                    <a:pt x="229" y="226"/>
                    <a:pt x="280" y="188"/>
                    <a:pt x="292" y="138"/>
                  </a:cubicBezTo>
                  <a:cubicBezTo>
                    <a:pt x="292" y="125"/>
                    <a:pt x="299" y="119"/>
                    <a:pt x="299" y="112"/>
                  </a:cubicBezTo>
                  <a:lnTo>
                    <a:pt x="299" y="112"/>
                  </a:lnTo>
                  <a:lnTo>
                    <a:pt x="280" y="131"/>
                  </a:lnTo>
                  <a:cubicBezTo>
                    <a:pt x="313" y="71"/>
                    <a:pt x="327"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5082025" y="3472975"/>
              <a:ext cx="8225" cy="7750"/>
            </a:xfrm>
            <a:custGeom>
              <a:avLst/>
              <a:gdLst/>
              <a:ahLst/>
              <a:cxnLst/>
              <a:rect l="l" t="t" r="r" b="b"/>
              <a:pathLst>
                <a:path w="329" h="310" extrusionOk="0">
                  <a:moveTo>
                    <a:pt x="240" y="0"/>
                  </a:moveTo>
                  <a:cubicBezTo>
                    <a:pt x="146" y="6"/>
                    <a:pt x="64" y="63"/>
                    <a:pt x="26" y="151"/>
                  </a:cubicBezTo>
                  <a:cubicBezTo>
                    <a:pt x="1" y="208"/>
                    <a:pt x="1" y="309"/>
                    <a:pt x="89" y="309"/>
                  </a:cubicBezTo>
                  <a:cubicBezTo>
                    <a:pt x="183" y="297"/>
                    <a:pt x="259" y="240"/>
                    <a:pt x="297" y="158"/>
                  </a:cubicBezTo>
                  <a:cubicBezTo>
                    <a:pt x="328" y="95"/>
                    <a:pt x="32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5092600" y="3485850"/>
              <a:ext cx="6625" cy="5400"/>
            </a:xfrm>
            <a:custGeom>
              <a:avLst/>
              <a:gdLst/>
              <a:ahLst/>
              <a:cxnLst/>
              <a:rect l="l" t="t" r="r" b="b"/>
              <a:pathLst>
                <a:path w="265" h="216" extrusionOk="0">
                  <a:moveTo>
                    <a:pt x="168" y="0"/>
                  </a:moveTo>
                  <a:cubicBezTo>
                    <a:pt x="149" y="0"/>
                    <a:pt x="128" y="8"/>
                    <a:pt x="114" y="15"/>
                  </a:cubicBezTo>
                  <a:lnTo>
                    <a:pt x="101" y="15"/>
                  </a:lnTo>
                  <a:cubicBezTo>
                    <a:pt x="38" y="40"/>
                    <a:pt x="0" y="110"/>
                    <a:pt x="6" y="173"/>
                  </a:cubicBezTo>
                  <a:lnTo>
                    <a:pt x="6" y="185"/>
                  </a:lnTo>
                  <a:cubicBezTo>
                    <a:pt x="10" y="209"/>
                    <a:pt x="32" y="216"/>
                    <a:pt x="57" y="216"/>
                  </a:cubicBezTo>
                  <a:cubicBezTo>
                    <a:pt x="79" y="216"/>
                    <a:pt x="102" y="210"/>
                    <a:pt x="114" y="204"/>
                  </a:cubicBezTo>
                  <a:lnTo>
                    <a:pt x="133" y="191"/>
                  </a:lnTo>
                  <a:cubicBezTo>
                    <a:pt x="183" y="173"/>
                    <a:pt x="265" y="84"/>
                    <a:pt x="215" y="28"/>
                  </a:cubicBezTo>
                  <a:lnTo>
                    <a:pt x="202" y="15"/>
                  </a:lnTo>
                  <a:cubicBezTo>
                    <a:pt x="194" y="4"/>
                    <a:pt x="18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5108200" y="3469175"/>
              <a:ext cx="9000" cy="5400"/>
            </a:xfrm>
            <a:custGeom>
              <a:avLst/>
              <a:gdLst/>
              <a:ahLst/>
              <a:cxnLst/>
              <a:rect l="l" t="t" r="r" b="b"/>
              <a:pathLst>
                <a:path w="360" h="216" extrusionOk="0">
                  <a:moveTo>
                    <a:pt x="234" y="1"/>
                  </a:moveTo>
                  <a:cubicBezTo>
                    <a:pt x="139" y="1"/>
                    <a:pt x="0" y="215"/>
                    <a:pt x="133" y="215"/>
                  </a:cubicBezTo>
                  <a:cubicBezTo>
                    <a:pt x="228" y="215"/>
                    <a:pt x="360"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5102525" y="3448675"/>
              <a:ext cx="8525" cy="4925"/>
            </a:xfrm>
            <a:custGeom>
              <a:avLst/>
              <a:gdLst/>
              <a:ahLst/>
              <a:cxnLst/>
              <a:rect l="l" t="t" r="r" b="b"/>
              <a:pathLst>
                <a:path w="341" h="197" extrusionOk="0">
                  <a:moveTo>
                    <a:pt x="221" y="1"/>
                  </a:moveTo>
                  <a:cubicBezTo>
                    <a:pt x="133" y="1"/>
                    <a:pt x="0" y="196"/>
                    <a:pt x="127" y="196"/>
                  </a:cubicBezTo>
                  <a:cubicBezTo>
                    <a:pt x="215" y="196"/>
                    <a:pt x="341"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13"/>
          <p:cNvGrpSpPr/>
          <p:nvPr/>
        </p:nvGrpSpPr>
        <p:grpSpPr>
          <a:xfrm>
            <a:off x="8314536" y="310556"/>
            <a:ext cx="510911" cy="458907"/>
            <a:chOff x="6563050" y="2079925"/>
            <a:chExt cx="123025" cy="110500"/>
          </a:xfrm>
        </p:grpSpPr>
        <p:sp>
          <p:nvSpPr>
            <p:cNvPr id="1487" name="Google Shape;1487;p13"/>
            <p:cNvSpPr/>
            <p:nvPr/>
          </p:nvSpPr>
          <p:spPr>
            <a:xfrm>
              <a:off x="6563050" y="2135850"/>
              <a:ext cx="65000" cy="54575"/>
            </a:xfrm>
            <a:custGeom>
              <a:avLst/>
              <a:gdLst/>
              <a:ahLst/>
              <a:cxnLst/>
              <a:rect l="l" t="t" r="r" b="b"/>
              <a:pathLst>
                <a:path w="2600" h="2183" extrusionOk="0">
                  <a:moveTo>
                    <a:pt x="1643" y="1"/>
                  </a:moveTo>
                  <a:cubicBezTo>
                    <a:pt x="1116" y="1"/>
                    <a:pt x="150" y="129"/>
                    <a:pt x="51" y="601"/>
                  </a:cubicBezTo>
                  <a:cubicBezTo>
                    <a:pt x="1" y="854"/>
                    <a:pt x="184" y="1075"/>
                    <a:pt x="335" y="1251"/>
                  </a:cubicBezTo>
                  <a:cubicBezTo>
                    <a:pt x="556" y="1510"/>
                    <a:pt x="796" y="1762"/>
                    <a:pt x="1042" y="2002"/>
                  </a:cubicBezTo>
                  <a:cubicBezTo>
                    <a:pt x="1181" y="2129"/>
                    <a:pt x="1309" y="2182"/>
                    <a:pt x="1424" y="2182"/>
                  </a:cubicBezTo>
                  <a:cubicBezTo>
                    <a:pt x="1791" y="2182"/>
                    <a:pt x="2033" y="1643"/>
                    <a:pt x="2158" y="1283"/>
                  </a:cubicBezTo>
                  <a:cubicBezTo>
                    <a:pt x="2316" y="797"/>
                    <a:pt x="2599" y="53"/>
                    <a:pt x="1843" y="9"/>
                  </a:cubicBezTo>
                  <a:cubicBezTo>
                    <a:pt x="1788" y="4"/>
                    <a:pt x="1720"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620925" y="2079925"/>
              <a:ext cx="65150" cy="54450"/>
            </a:xfrm>
            <a:custGeom>
              <a:avLst/>
              <a:gdLst/>
              <a:ahLst/>
              <a:cxnLst/>
              <a:rect l="l" t="t" r="r" b="b"/>
              <a:pathLst>
                <a:path w="2606" h="2178" extrusionOk="0">
                  <a:moveTo>
                    <a:pt x="1662" y="1"/>
                  </a:moveTo>
                  <a:cubicBezTo>
                    <a:pt x="1142" y="1"/>
                    <a:pt x="158" y="122"/>
                    <a:pt x="57" y="606"/>
                  </a:cubicBezTo>
                  <a:cubicBezTo>
                    <a:pt x="1" y="852"/>
                    <a:pt x="183" y="1073"/>
                    <a:pt x="335" y="1243"/>
                  </a:cubicBezTo>
                  <a:cubicBezTo>
                    <a:pt x="562" y="1508"/>
                    <a:pt x="795" y="1760"/>
                    <a:pt x="1048" y="1993"/>
                  </a:cubicBezTo>
                  <a:cubicBezTo>
                    <a:pt x="1187" y="2124"/>
                    <a:pt x="1314" y="2178"/>
                    <a:pt x="1430" y="2178"/>
                  </a:cubicBezTo>
                  <a:cubicBezTo>
                    <a:pt x="1794" y="2178"/>
                    <a:pt x="2038" y="1640"/>
                    <a:pt x="2158" y="1281"/>
                  </a:cubicBezTo>
                  <a:cubicBezTo>
                    <a:pt x="2315" y="795"/>
                    <a:pt x="2605" y="51"/>
                    <a:pt x="1842" y="7"/>
                  </a:cubicBezTo>
                  <a:cubicBezTo>
                    <a:pt x="1793" y="3"/>
                    <a:pt x="1732" y="1"/>
                    <a:pt x="1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652150" y="2098800"/>
              <a:ext cx="8925" cy="4050"/>
            </a:xfrm>
            <a:custGeom>
              <a:avLst/>
              <a:gdLst/>
              <a:ahLst/>
              <a:cxnLst/>
              <a:rect l="l" t="t" r="r" b="b"/>
              <a:pathLst>
                <a:path w="357" h="162" extrusionOk="0">
                  <a:moveTo>
                    <a:pt x="210" y="0"/>
                  </a:moveTo>
                  <a:cubicBezTo>
                    <a:pt x="200" y="0"/>
                    <a:pt x="191" y="1"/>
                    <a:pt x="183" y="2"/>
                  </a:cubicBezTo>
                  <a:lnTo>
                    <a:pt x="145" y="2"/>
                  </a:lnTo>
                  <a:cubicBezTo>
                    <a:pt x="44" y="9"/>
                    <a:pt x="0" y="109"/>
                    <a:pt x="108" y="154"/>
                  </a:cubicBezTo>
                  <a:cubicBezTo>
                    <a:pt x="120" y="159"/>
                    <a:pt x="145" y="162"/>
                    <a:pt x="174" y="162"/>
                  </a:cubicBezTo>
                  <a:cubicBezTo>
                    <a:pt x="251" y="162"/>
                    <a:pt x="357" y="139"/>
                    <a:pt x="316" y="65"/>
                  </a:cubicBezTo>
                  <a:lnTo>
                    <a:pt x="303" y="40"/>
                  </a:lnTo>
                  <a:cubicBezTo>
                    <a:pt x="283" y="10"/>
                    <a:pt x="244"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650725" y="2091525"/>
              <a:ext cx="6800" cy="4200"/>
            </a:xfrm>
            <a:custGeom>
              <a:avLst/>
              <a:gdLst/>
              <a:ahLst/>
              <a:cxnLst/>
              <a:rect l="l" t="t" r="r" b="b"/>
              <a:pathLst>
                <a:path w="272" h="168" extrusionOk="0">
                  <a:moveTo>
                    <a:pt x="130" y="1"/>
                  </a:moveTo>
                  <a:cubicBezTo>
                    <a:pt x="81" y="1"/>
                    <a:pt x="32" y="20"/>
                    <a:pt x="20" y="60"/>
                  </a:cubicBezTo>
                  <a:cubicBezTo>
                    <a:pt x="20" y="60"/>
                    <a:pt x="20" y="66"/>
                    <a:pt x="13" y="66"/>
                  </a:cubicBezTo>
                  <a:cubicBezTo>
                    <a:pt x="1" y="110"/>
                    <a:pt x="32" y="136"/>
                    <a:pt x="70" y="154"/>
                  </a:cubicBezTo>
                  <a:cubicBezTo>
                    <a:pt x="61" y="150"/>
                    <a:pt x="57" y="148"/>
                    <a:pt x="56" y="148"/>
                  </a:cubicBezTo>
                  <a:lnTo>
                    <a:pt x="56" y="148"/>
                  </a:lnTo>
                  <a:cubicBezTo>
                    <a:pt x="53" y="148"/>
                    <a:pt x="85" y="167"/>
                    <a:pt x="95" y="167"/>
                  </a:cubicBezTo>
                  <a:cubicBezTo>
                    <a:pt x="114" y="167"/>
                    <a:pt x="139" y="167"/>
                    <a:pt x="165" y="161"/>
                  </a:cubicBezTo>
                  <a:cubicBezTo>
                    <a:pt x="209" y="154"/>
                    <a:pt x="272" y="123"/>
                    <a:pt x="253" y="66"/>
                  </a:cubicBezTo>
                  <a:cubicBezTo>
                    <a:pt x="253" y="66"/>
                    <a:pt x="253" y="60"/>
                    <a:pt x="247" y="60"/>
                  </a:cubicBezTo>
                  <a:cubicBezTo>
                    <a:pt x="234" y="21"/>
                    <a:pt x="18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6596175" y="2159900"/>
              <a:ext cx="11200" cy="4650"/>
            </a:xfrm>
            <a:custGeom>
              <a:avLst/>
              <a:gdLst/>
              <a:ahLst/>
              <a:cxnLst/>
              <a:rect l="l" t="t" r="r" b="b"/>
              <a:pathLst>
                <a:path w="448" h="186" extrusionOk="0">
                  <a:moveTo>
                    <a:pt x="209" y="0"/>
                  </a:moveTo>
                  <a:cubicBezTo>
                    <a:pt x="174" y="0"/>
                    <a:pt x="139" y="8"/>
                    <a:pt x="108" y="24"/>
                  </a:cubicBezTo>
                  <a:cubicBezTo>
                    <a:pt x="0" y="87"/>
                    <a:pt x="95" y="163"/>
                    <a:pt x="171" y="182"/>
                  </a:cubicBezTo>
                  <a:lnTo>
                    <a:pt x="183" y="182"/>
                  </a:lnTo>
                  <a:cubicBezTo>
                    <a:pt x="191" y="184"/>
                    <a:pt x="201" y="186"/>
                    <a:pt x="213" y="186"/>
                  </a:cubicBezTo>
                  <a:cubicBezTo>
                    <a:pt x="292" y="186"/>
                    <a:pt x="448" y="133"/>
                    <a:pt x="360" y="56"/>
                  </a:cubicBezTo>
                  <a:cubicBezTo>
                    <a:pt x="354" y="56"/>
                    <a:pt x="354" y="49"/>
                    <a:pt x="354" y="49"/>
                  </a:cubicBezTo>
                  <a:cubicBezTo>
                    <a:pt x="309" y="16"/>
                    <a:pt x="25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6594125" y="2171000"/>
              <a:ext cx="8525" cy="4350"/>
            </a:xfrm>
            <a:custGeom>
              <a:avLst/>
              <a:gdLst/>
              <a:ahLst/>
              <a:cxnLst/>
              <a:rect l="l" t="t" r="r" b="b"/>
              <a:pathLst>
                <a:path w="341" h="174" extrusionOk="0">
                  <a:moveTo>
                    <a:pt x="161" y="1"/>
                  </a:moveTo>
                  <a:cubicBezTo>
                    <a:pt x="140" y="1"/>
                    <a:pt x="120" y="3"/>
                    <a:pt x="101" y="9"/>
                  </a:cubicBezTo>
                  <a:cubicBezTo>
                    <a:pt x="57" y="28"/>
                    <a:pt x="0" y="78"/>
                    <a:pt x="51" y="129"/>
                  </a:cubicBezTo>
                  <a:cubicBezTo>
                    <a:pt x="84" y="158"/>
                    <a:pt x="128" y="173"/>
                    <a:pt x="172" y="173"/>
                  </a:cubicBezTo>
                  <a:cubicBezTo>
                    <a:pt x="195" y="173"/>
                    <a:pt x="218" y="169"/>
                    <a:pt x="240" y="160"/>
                  </a:cubicBezTo>
                  <a:cubicBezTo>
                    <a:pt x="291" y="142"/>
                    <a:pt x="341" y="91"/>
                    <a:pt x="297" y="47"/>
                  </a:cubicBezTo>
                  <a:cubicBezTo>
                    <a:pt x="257" y="16"/>
                    <a:pt x="208"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6586550" y="2166800"/>
              <a:ext cx="9025" cy="4600"/>
            </a:xfrm>
            <a:custGeom>
              <a:avLst/>
              <a:gdLst/>
              <a:ahLst/>
              <a:cxnLst/>
              <a:rect l="l" t="t" r="r" b="b"/>
              <a:pathLst>
                <a:path w="361" h="184" extrusionOk="0">
                  <a:moveTo>
                    <a:pt x="179" y="0"/>
                  </a:moveTo>
                  <a:cubicBezTo>
                    <a:pt x="155" y="0"/>
                    <a:pt x="131" y="5"/>
                    <a:pt x="108" y="13"/>
                  </a:cubicBezTo>
                  <a:cubicBezTo>
                    <a:pt x="57" y="32"/>
                    <a:pt x="1" y="89"/>
                    <a:pt x="51" y="139"/>
                  </a:cubicBezTo>
                  <a:cubicBezTo>
                    <a:pt x="88" y="168"/>
                    <a:pt x="134" y="184"/>
                    <a:pt x="182" y="184"/>
                  </a:cubicBezTo>
                  <a:cubicBezTo>
                    <a:pt x="207" y="184"/>
                    <a:pt x="233" y="179"/>
                    <a:pt x="259" y="171"/>
                  </a:cubicBezTo>
                  <a:cubicBezTo>
                    <a:pt x="303" y="158"/>
                    <a:pt x="360" y="101"/>
                    <a:pt x="316" y="51"/>
                  </a:cubicBezTo>
                  <a:cubicBezTo>
                    <a:pt x="274" y="17"/>
                    <a:pt x="226"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6601450" y="2148800"/>
              <a:ext cx="9725" cy="5450"/>
            </a:xfrm>
            <a:custGeom>
              <a:avLst/>
              <a:gdLst/>
              <a:ahLst/>
              <a:cxnLst/>
              <a:rect l="l" t="t" r="r" b="b"/>
              <a:pathLst>
                <a:path w="389" h="218" extrusionOk="0">
                  <a:moveTo>
                    <a:pt x="206" y="1"/>
                  </a:moveTo>
                  <a:cubicBezTo>
                    <a:pt x="142" y="1"/>
                    <a:pt x="1" y="45"/>
                    <a:pt x="48" y="128"/>
                  </a:cubicBezTo>
                  <a:cubicBezTo>
                    <a:pt x="54" y="128"/>
                    <a:pt x="54" y="134"/>
                    <a:pt x="54" y="140"/>
                  </a:cubicBezTo>
                  <a:cubicBezTo>
                    <a:pt x="79" y="189"/>
                    <a:pt x="159" y="218"/>
                    <a:pt x="234" y="218"/>
                  </a:cubicBezTo>
                  <a:cubicBezTo>
                    <a:pt x="314" y="218"/>
                    <a:pt x="389" y="186"/>
                    <a:pt x="389" y="115"/>
                  </a:cubicBezTo>
                  <a:lnTo>
                    <a:pt x="389" y="109"/>
                  </a:lnTo>
                  <a:cubicBezTo>
                    <a:pt x="389" y="27"/>
                    <a:pt x="281" y="1"/>
                    <a:pt x="218" y="1"/>
                  </a:cubicBezTo>
                  <a:cubicBezTo>
                    <a:pt x="215" y="1"/>
                    <a:pt x="211"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3"/>
          <p:cNvSpPr/>
          <p:nvPr/>
        </p:nvSpPr>
        <p:spPr>
          <a:xfrm>
            <a:off x="171827" y="4818499"/>
            <a:ext cx="444676" cy="38489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CUSTOM_4">
    <p:spTree>
      <p:nvGrpSpPr>
        <p:cNvPr id="1" name="Shape 1496"/>
        <p:cNvGrpSpPr/>
        <p:nvPr/>
      </p:nvGrpSpPr>
      <p:grpSpPr>
        <a:xfrm>
          <a:off x="0" y="0"/>
          <a:ext cx="0" cy="0"/>
          <a:chOff x="0" y="0"/>
          <a:chExt cx="0" cy="0"/>
        </a:xfrm>
      </p:grpSpPr>
      <p:grpSp>
        <p:nvGrpSpPr>
          <p:cNvPr id="1497" name="Google Shape;1497;p14"/>
          <p:cNvGrpSpPr/>
          <p:nvPr/>
        </p:nvGrpSpPr>
        <p:grpSpPr>
          <a:xfrm>
            <a:off x="8511329" y="94466"/>
            <a:ext cx="976182" cy="756984"/>
            <a:chOff x="1982250" y="2295975"/>
            <a:chExt cx="334825" cy="259650"/>
          </a:xfrm>
        </p:grpSpPr>
        <p:sp>
          <p:nvSpPr>
            <p:cNvPr id="1498" name="Google Shape;1498;p14"/>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14"/>
          <p:cNvGrpSpPr/>
          <p:nvPr/>
        </p:nvGrpSpPr>
        <p:grpSpPr>
          <a:xfrm>
            <a:off x="8511329" y="396970"/>
            <a:ext cx="484453" cy="1239321"/>
            <a:chOff x="2508475" y="2379100"/>
            <a:chExt cx="147125" cy="376350"/>
          </a:xfrm>
        </p:grpSpPr>
        <p:sp>
          <p:nvSpPr>
            <p:cNvPr id="1518" name="Google Shape;1518;p14"/>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14"/>
          <p:cNvGrpSpPr/>
          <p:nvPr/>
        </p:nvGrpSpPr>
        <p:grpSpPr>
          <a:xfrm>
            <a:off x="-182466" y="3995885"/>
            <a:ext cx="858848" cy="666725"/>
            <a:chOff x="1145300" y="2753225"/>
            <a:chExt cx="173375" cy="134575"/>
          </a:xfrm>
        </p:grpSpPr>
        <p:sp>
          <p:nvSpPr>
            <p:cNvPr id="1545" name="Google Shape;1545;p14"/>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1" name="Google Shape;1561;p14"/>
          <p:cNvSpPr/>
          <p:nvPr/>
        </p:nvSpPr>
        <p:spPr>
          <a:xfrm rot="5400000">
            <a:off x="191915" y="4292819"/>
            <a:ext cx="484450" cy="41932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4"/>
          <p:cNvGrpSpPr/>
          <p:nvPr/>
        </p:nvGrpSpPr>
        <p:grpSpPr>
          <a:xfrm>
            <a:off x="579704" y="4744699"/>
            <a:ext cx="280573" cy="265806"/>
            <a:chOff x="484075" y="3026900"/>
            <a:chExt cx="161975" cy="153450"/>
          </a:xfrm>
        </p:grpSpPr>
        <p:sp>
          <p:nvSpPr>
            <p:cNvPr id="1563" name="Google Shape;1563;p14"/>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0" name="Google Shape;1570;p14"/>
          <p:cNvSpPr txBox="1">
            <a:spLocks noGrp="1"/>
          </p:cNvSpPr>
          <p:nvPr>
            <p:ph type="title" hasCustomPrompt="1"/>
          </p:nvPr>
        </p:nvSpPr>
        <p:spPr>
          <a:xfrm>
            <a:off x="719175" y="1077341"/>
            <a:ext cx="1827900" cy="9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71" name="Google Shape;1571;p14"/>
          <p:cNvSpPr txBox="1">
            <a:spLocks noGrp="1"/>
          </p:cNvSpPr>
          <p:nvPr>
            <p:ph type="title" idx="2"/>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2" name="Google Shape;1572;p14"/>
          <p:cNvSpPr txBox="1">
            <a:spLocks noGrp="1"/>
          </p:cNvSpPr>
          <p:nvPr>
            <p:ph type="subTitle" idx="1"/>
          </p:nvPr>
        </p:nvSpPr>
        <p:spPr>
          <a:xfrm flipH="1">
            <a:off x="921675" y="1945613"/>
            <a:ext cx="142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73" name="Google Shape;1573;p14"/>
          <p:cNvSpPr txBox="1">
            <a:spLocks noGrp="1"/>
          </p:cNvSpPr>
          <p:nvPr>
            <p:ph type="title" idx="3" hasCustomPrompt="1"/>
          </p:nvPr>
        </p:nvSpPr>
        <p:spPr>
          <a:xfrm>
            <a:off x="6542100" y="1077341"/>
            <a:ext cx="1827900" cy="9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74" name="Google Shape;1574;p14"/>
          <p:cNvSpPr txBox="1">
            <a:spLocks noGrp="1"/>
          </p:cNvSpPr>
          <p:nvPr>
            <p:ph type="subTitle" idx="4"/>
          </p:nvPr>
        </p:nvSpPr>
        <p:spPr>
          <a:xfrm flipH="1">
            <a:off x="6744600" y="1945613"/>
            <a:ext cx="142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75" name="Google Shape;1575;p14"/>
          <p:cNvSpPr txBox="1">
            <a:spLocks noGrp="1"/>
          </p:cNvSpPr>
          <p:nvPr>
            <p:ph type="title" idx="5" hasCustomPrompt="1"/>
          </p:nvPr>
        </p:nvSpPr>
        <p:spPr>
          <a:xfrm>
            <a:off x="6642750" y="3166341"/>
            <a:ext cx="1626600" cy="22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76" name="Google Shape;1576;p14"/>
          <p:cNvSpPr txBox="1">
            <a:spLocks noGrp="1"/>
          </p:cNvSpPr>
          <p:nvPr>
            <p:ph type="subTitle" idx="6"/>
          </p:nvPr>
        </p:nvSpPr>
        <p:spPr>
          <a:xfrm flipH="1">
            <a:off x="6744600" y="3664513"/>
            <a:ext cx="142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77" name="Google Shape;1577;p14"/>
          <p:cNvSpPr txBox="1">
            <a:spLocks noGrp="1"/>
          </p:cNvSpPr>
          <p:nvPr>
            <p:ph type="title" idx="7" hasCustomPrompt="1"/>
          </p:nvPr>
        </p:nvSpPr>
        <p:spPr>
          <a:xfrm>
            <a:off x="719175" y="2796241"/>
            <a:ext cx="1827900" cy="9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78" name="Google Shape;1578;p14"/>
          <p:cNvSpPr txBox="1">
            <a:spLocks noGrp="1"/>
          </p:cNvSpPr>
          <p:nvPr>
            <p:ph type="subTitle" idx="8"/>
          </p:nvPr>
        </p:nvSpPr>
        <p:spPr>
          <a:xfrm flipH="1">
            <a:off x="921675" y="3664513"/>
            <a:ext cx="142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579"/>
        <p:cNvGrpSpPr/>
        <p:nvPr/>
      </p:nvGrpSpPr>
      <p:grpSpPr>
        <a:xfrm>
          <a:off x="0" y="0"/>
          <a:ext cx="0" cy="0"/>
          <a:chOff x="0" y="0"/>
          <a:chExt cx="0" cy="0"/>
        </a:xfrm>
      </p:grpSpPr>
      <p:sp>
        <p:nvSpPr>
          <p:cNvPr id="1580" name="Google Shape;1580;p15"/>
          <p:cNvSpPr txBox="1">
            <a:spLocks noGrp="1"/>
          </p:cNvSpPr>
          <p:nvPr>
            <p:ph type="subTitle" idx="1"/>
          </p:nvPr>
        </p:nvSpPr>
        <p:spPr>
          <a:xfrm>
            <a:off x="4684799" y="1573636"/>
            <a:ext cx="24651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1" name="Google Shape;1581;p15"/>
          <p:cNvSpPr txBox="1">
            <a:spLocks noGrp="1"/>
          </p:cNvSpPr>
          <p:nvPr>
            <p:ph type="subTitle" idx="2"/>
          </p:nvPr>
        </p:nvSpPr>
        <p:spPr>
          <a:xfrm>
            <a:off x="3072219" y="3892518"/>
            <a:ext cx="26319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2" name="Google Shape;1582;p15"/>
          <p:cNvSpPr txBox="1">
            <a:spLocks noGrp="1"/>
          </p:cNvSpPr>
          <p:nvPr>
            <p:ph type="title" hasCustomPrompt="1"/>
          </p:nvPr>
        </p:nvSpPr>
        <p:spPr>
          <a:xfrm flipH="1">
            <a:off x="3181359" y="1436452"/>
            <a:ext cx="8211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5500"/>
              <a:buNone/>
              <a:defRPr sz="2400"/>
            </a:lvl1pPr>
            <a:lvl2pPr lvl="1"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1583" name="Google Shape;1583;p15"/>
          <p:cNvSpPr txBox="1">
            <a:spLocks noGrp="1"/>
          </p:cNvSpPr>
          <p:nvPr>
            <p:ph type="subTitle" idx="3"/>
          </p:nvPr>
        </p:nvSpPr>
        <p:spPr>
          <a:xfrm>
            <a:off x="3884314" y="2727419"/>
            <a:ext cx="23820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4" name="Google Shape;1584;p15"/>
          <p:cNvSpPr txBox="1">
            <a:spLocks noGrp="1"/>
          </p:cNvSpPr>
          <p:nvPr>
            <p:ph type="subTitle" idx="4"/>
          </p:nvPr>
        </p:nvSpPr>
        <p:spPr>
          <a:xfrm>
            <a:off x="4684799" y="1186011"/>
            <a:ext cx="27063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swald"/>
              <a:buNone/>
              <a:defRPr sz="2000">
                <a:solidFill>
                  <a:schemeClr val="dk1"/>
                </a:solidFill>
                <a:latin typeface="Hammersmith One"/>
                <a:ea typeface="Hammersmith One"/>
                <a:cs typeface="Hammersmith One"/>
                <a:sym typeface="Hammersmith One"/>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585" name="Google Shape;1585;p15"/>
          <p:cNvSpPr txBox="1">
            <a:spLocks noGrp="1"/>
          </p:cNvSpPr>
          <p:nvPr>
            <p:ph type="subTitle" idx="5"/>
          </p:nvPr>
        </p:nvSpPr>
        <p:spPr>
          <a:xfrm>
            <a:off x="3072219" y="3503106"/>
            <a:ext cx="2382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swald"/>
              <a:buNone/>
              <a:defRPr sz="2000">
                <a:solidFill>
                  <a:schemeClr val="dk1"/>
                </a:solidFill>
                <a:latin typeface="Hammersmith One"/>
                <a:ea typeface="Hammersmith One"/>
                <a:cs typeface="Hammersmith One"/>
                <a:sym typeface="Hammersmith One"/>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586" name="Google Shape;1586;p15"/>
          <p:cNvSpPr txBox="1">
            <a:spLocks noGrp="1"/>
          </p:cNvSpPr>
          <p:nvPr>
            <p:ph type="subTitle" idx="6"/>
          </p:nvPr>
        </p:nvSpPr>
        <p:spPr>
          <a:xfrm>
            <a:off x="3884311" y="2403825"/>
            <a:ext cx="3106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swald"/>
              <a:buNone/>
              <a:defRPr sz="2000">
                <a:solidFill>
                  <a:schemeClr val="dk1"/>
                </a:solidFill>
                <a:latin typeface="Hammersmith One"/>
                <a:ea typeface="Hammersmith One"/>
                <a:cs typeface="Hammersmith One"/>
                <a:sym typeface="Hammersmith One"/>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587" name="Google Shape;1587;p15"/>
          <p:cNvSpPr txBox="1">
            <a:spLocks noGrp="1"/>
          </p:cNvSpPr>
          <p:nvPr>
            <p:ph type="title" idx="7" hasCustomPrompt="1"/>
          </p:nvPr>
        </p:nvSpPr>
        <p:spPr>
          <a:xfrm flipH="1">
            <a:off x="2414772" y="2591078"/>
            <a:ext cx="8211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588" name="Google Shape;1588;p15"/>
          <p:cNvSpPr txBox="1">
            <a:spLocks noGrp="1"/>
          </p:cNvSpPr>
          <p:nvPr>
            <p:ph type="title" idx="8" hasCustomPrompt="1"/>
          </p:nvPr>
        </p:nvSpPr>
        <p:spPr>
          <a:xfrm flipH="1">
            <a:off x="1595385" y="3757376"/>
            <a:ext cx="8211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589" name="Google Shape;1589;p15"/>
          <p:cNvSpPr txBox="1">
            <a:spLocks noGrp="1"/>
          </p:cNvSpPr>
          <p:nvPr>
            <p:ph type="title" idx="9"/>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590" name="Google Shape;1590;p15"/>
          <p:cNvGrpSpPr/>
          <p:nvPr/>
        </p:nvGrpSpPr>
        <p:grpSpPr>
          <a:xfrm>
            <a:off x="258343" y="1514186"/>
            <a:ext cx="1212871" cy="1411575"/>
            <a:chOff x="906800" y="2986175"/>
            <a:chExt cx="430325" cy="500825"/>
          </a:xfrm>
        </p:grpSpPr>
        <p:sp>
          <p:nvSpPr>
            <p:cNvPr id="1591" name="Google Shape;1591;p15"/>
            <p:cNvSpPr/>
            <p:nvPr/>
          </p:nvSpPr>
          <p:spPr>
            <a:xfrm>
              <a:off x="906800" y="2986175"/>
              <a:ext cx="430325" cy="500825"/>
            </a:xfrm>
            <a:custGeom>
              <a:avLst/>
              <a:gdLst/>
              <a:ahLst/>
              <a:cxnLst/>
              <a:rect l="l" t="t" r="r" b="b"/>
              <a:pathLst>
                <a:path w="17213" h="20033" extrusionOk="0">
                  <a:moveTo>
                    <a:pt x="3703" y="0"/>
                  </a:moveTo>
                  <a:cubicBezTo>
                    <a:pt x="2022" y="0"/>
                    <a:pt x="777" y="805"/>
                    <a:pt x="430" y="2721"/>
                  </a:cubicBezTo>
                  <a:cubicBezTo>
                    <a:pt x="1" y="5136"/>
                    <a:pt x="890" y="8012"/>
                    <a:pt x="1723" y="10232"/>
                  </a:cubicBezTo>
                  <a:cubicBezTo>
                    <a:pt x="2505" y="12326"/>
                    <a:pt x="3564" y="14313"/>
                    <a:pt x="4857" y="16136"/>
                  </a:cubicBezTo>
                  <a:cubicBezTo>
                    <a:pt x="5999" y="17738"/>
                    <a:pt x="7430" y="19270"/>
                    <a:pt x="9392" y="19680"/>
                  </a:cubicBezTo>
                  <a:cubicBezTo>
                    <a:pt x="9943" y="19902"/>
                    <a:pt x="10511" y="20033"/>
                    <a:pt x="11073" y="20033"/>
                  </a:cubicBezTo>
                  <a:cubicBezTo>
                    <a:pt x="11855" y="20033"/>
                    <a:pt x="12624" y="19779"/>
                    <a:pt x="13321" y="19163"/>
                  </a:cubicBezTo>
                  <a:cubicBezTo>
                    <a:pt x="14778" y="17876"/>
                    <a:pt x="15541" y="15682"/>
                    <a:pt x="16185" y="13903"/>
                  </a:cubicBezTo>
                  <a:cubicBezTo>
                    <a:pt x="16941" y="11822"/>
                    <a:pt x="17213" y="9488"/>
                    <a:pt x="16639" y="7331"/>
                  </a:cubicBezTo>
                  <a:cubicBezTo>
                    <a:pt x="15976" y="4859"/>
                    <a:pt x="14147" y="3352"/>
                    <a:pt x="11915" y="2292"/>
                  </a:cubicBezTo>
                  <a:cubicBezTo>
                    <a:pt x="9613" y="1214"/>
                    <a:pt x="7172" y="469"/>
                    <a:pt x="4662" y="78"/>
                  </a:cubicBezTo>
                  <a:cubicBezTo>
                    <a:pt x="4330" y="27"/>
                    <a:pt x="4009" y="0"/>
                    <a:pt x="3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5"/>
            <p:cNvSpPr/>
            <p:nvPr/>
          </p:nvSpPr>
          <p:spPr>
            <a:xfrm>
              <a:off x="946225" y="3049700"/>
              <a:ext cx="14525" cy="19750"/>
            </a:xfrm>
            <a:custGeom>
              <a:avLst/>
              <a:gdLst/>
              <a:ahLst/>
              <a:cxnLst/>
              <a:rect l="l" t="t" r="r" b="b"/>
              <a:pathLst>
                <a:path w="581" h="790" extrusionOk="0">
                  <a:moveTo>
                    <a:pt x="271" y="1"/>
                  </a:moveTo>
                  <a:cubicBezTo>
                    <a:pt x="179" y="1"/>
                    <a:pt x="129" y="75"/>
                    <a:pt x="95" y="155"/>
                  </a:cubicBezTo>
                  <a:cubicBezTo>
                    <a:pt x="89" y="161"/>
                    <a:pt x="89" y="174"/>
                    <a:pt x="83" y="180"/>
                  </a:cubicBezTo>
                  <a:cubicBezTo>
                    <a:pt x="1" y="363"/>
                    <a:pt x="102" y="722"/>
                    <a:pt x="316" y="779"/>
                  </a:cubicBezTo>
                  <a:lnTo>
                    <a:pt x="335" y="785"/>
                  </a:lnTo>
                  <a:cubicBezTo>
                    <a:pt x="348" y="788"/>
                    <a:pt x="360" y="790"/>
                    <a:pt x="372" y="790"/>
                  </a:cubicBezTo>
                  <a:cubicBezTo>
                    <a:pt x="459" y="790"/>
                    <a:pt x="521" y="712"/>
                    <a:pt x="543" y="634"/>
                  </a:cubicBezTo>
                  <a:cubicBezTo>
                    <a:pt x="581" y="508"/>
                    <a:pt x="575" y="369"/>
                    <a:pt x="524" y="243"/>
                  </a:cubicBezTo>
                  <a:cubicBezTo>
                    <a:pt x="486" y="148"/>
                    <a:pt x="411" y="29"/>
                    <a:pt x="303" y="3"/>
                  </a:cubicBezTo>
                  <a:cubicBezTo>
                    <a:pt x="292" y="1"/>
                    <a:pt x="282"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5"/>
            <p:cNvSpPr/>
            <p:nvPr/>
          </p:nvSpPr>
          <p:spPr>
            <a:xfrm>
              <a:off x="958275" y="3034300"/>
              <a:ext cx="10900" cy="9775"/>
            </a:xfrm>
            <a:custGeom>
              <a:avLst/>
              <a:gdLst/>
              <a:ahLst/>
              <a:cxnLst/>
              <a:rect l="l" t="t" r="r" b="b"/>
              <a:pathLst>
                <a:path w="436" h="391" extrusionOk="0">
                  <a:moveTo>
                    <a:pt x="219" y="0"/>
                  </a:moveTo>
                  <a:cubicBezTo>
                    <a:pt x="215" y="0"/>
                    <a:pt x="210" y="1"/>
                    <a:pt x="206" y="1"/>
                  </a:cubicBezTo>
                  <a:lnTo>
                    <a:pt x="149" y="8"/>
                  </a:lnTo>
                  <a:cubicBezTo>
                    <a:pt x="1" y="19"/>
                    <a:pt x="71" y="390"/>
                    <a:pt x="206" y="390"/>
                  </a:cubicBezTo>
                  <a:cubicBezTo>
                    <a:pt x="214" y="390"/>
                    <a:pt x="223" y="389"/>
                    <a:pt x="231" y="386"/>
                  </a:cubicBezTo>
                  <a:lnTo>
                    <a:pt x="282" y="367"/>
                  </a:lnTo>
                  <a:cubicBezTo>
                    <a:pt x="435" y="324"/>
                    <a:pt x="36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5"/>
            <p:cNvSpPr/>
            <p:nvPr/>
          </p:nvSpPr>
          <p:spPr>
            <a:xfrm>
              <a:off x="981225" y="3044350"/>
              <a:ext cx="7075" cy="9175"/>
            </a:xfrm>
            <a:custGeom>
              <a:avLst/>
              <a:gdLst/>
              <a:ahLst/>
              <a:cxnLst/>
              <a:rect l="l" t="t" r="r" b="b"/>
              <a:pathLst>
                <a:path w="283" h="367" extrusionOk="0">
                  <a:moveTo>
                    <a:pt x="133" y="0"/>
                  </a:moveTo>
                  <a:cubicBezTo>
                    <a:pt x="131" y="0"/>
                    <a:pt x="129" y="1"/>
                    <a:pt x="127" y="3"/>
                  </a:cubicBezTo>
                  <a:lnTo>
                    <a:pt x="95" y="15"/>
                  </a:lnTo>
                  <a:cubicBezTo>
                    <a:pt x="89" y="22"/>
                    <a:pt x="83" y="28"/>
                    <a:pt x="76" y="41"/>
                  </a:cubicBezTo>
                  <a:cubicBezTo>
                    <a:pt x="1" y="116"/>
                    <a:pt x="64" y="299"/>
                    <a:pt x="140" y="350"/>
                  </a:cubicBezTo>
                  <a:cubicBezTo>
                    <a:pt x="158" y="362"/>
                    <a:pt x="175" y="367"/>
                    <a:pt x="189" y="367"/>
                  </a:cubicBezTo>
                  <a:cubicBezTo>
                    <a:pt x="266" y="367"/>
                    <a:pt x="283" y="219"/>
                    <a:pt x="272" y="161"/>
                  </a:cubicBezTo>
                  <a:cubicBezTo>
                    <a:pt x="259" y="104"/>
                    <a:pt x="228" y="53"/>
                    <a:pt x="184" y="15"/>
                  </a:cubicBezTo>
                  <a:cubicBezTo>
                    <a:pt x="171" y="9"/>
                    <a:pt x="158" y="3"/>
                    <a:pt x="152" y="3"/>
                  </a:cubicBezTo>
                  <a:lnTo>
                    <a:pt x="146" y="3"/>
                  </a:lnTo>
                  <a:cubicBezTo>
                    <a:pt x="142" y="3"/>
                    <a:pt x="137" y="0"/>
                    <a:pt x="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5"/>
            <p:cNvSpPr/>
            <p:nvPr/>
          </p:nvSpPr>
          <p:spPr>
            <a:xfrm>
              <a:off x="975425" y="3055075"/>
              <a:ext cx="4725" cy="6575"/>
            </a:xfrm>
            <a:custGeom>
              <a:avLst/>
              <a:gdLst/>
              <a:ahLst/>
              <a:cxnLst/>
              <a:rect l="l" t="t" r="r" b="b"/>
              <a:pathLst>
                <a:path w="189" h="263" extrusionOk="0">
                  <a:moveTo>
                    <a:pt x="84" y="1"/>
                  </a:moveTo>
                  <a:cubicBezTo>
                    <a:pt x="48" y="1"/>
                    <a:pt x="13" y="24"/>
                    <a:pt x="6" y="66"/>
                  </a:cubicBezTo>
                  <a:cubicBezTo>
                    <a:pt x="1" y="116"/>
                    <a:pt x="56" y="262"/>
                    <a:pt x="113" y="262"/>
                  </a:cubicBezTo>
                  <a:cubicBezTo>
                    <a:pt x="128" y="262"/>
                    <a:pt x="143" y="253"/>
                    <a:pt x="157" y="230"/>
                  </a:cubicBezTo>
                  <a:cubicBezTo>
                    <a:pt x="189" y="167"/>
                    <a:pt x="182" y="91"/>
                    <a:pt x="151" y="34"/>
                  </a:cubicBezTo>
                  <a:cubicBezTo>
                    <a:pt x="133" y="11"/>
                    <a:pt x="108"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5"/>
            <p:cNvSpPr/>
            <p:nvPr/>
          </p:nvSpPr>
          <p:spPr>
            <a:xfrm>
              <a:off x="1010850" y="3209825"/>
              <a:ext cx="6525" cy="8125"/>
            </a:xfrm>
            <a:custGeom>
              <a:avLst/>
              <a:gdLst/>
              <a:ahLst/>
              <a:cxnLst/>
              <a:rect l="l" t="t" r="r" b="b"/>
              <a:pathLst>
                <a:path w="261" h="325" extrusionOk="0">
                  <a:moveTo>
                    <a:pt x="105" y="1"/>
                  </a:moveTo>
                  <a:cubicBezTo>
                    <a:pt x="86" y="1"/>
                    <a:pt x="68" y="12"/>
                    <a:pt x="52" y="38"/>
                  </a:cubicBezTo>
                  <a:cubicBezTo>
                    <a:pt x="0" y="115"/>
                    <a:pt x="76" y="324"/>
                    <a:pt x="157" y="324"/>
                  </a:cubicBezTo>
                  <a:cubicBezTo>
                    <a:pt x="174" y="324"/>
                    <a:pt x="193" y="314"/>
                    <a:pt x="210" y="290"/>
                  </a:cubicBezTo>
                  <a:cubicBezTo>
                    <a:pt x="261" y="208"/>
                    <a:pt x="183"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5"/>
            <p:cNvSpPr/>
            <p:nvPr/>
          </p:nvSpPr>
          <p:spPr>
            <a:xfrm>
              <a:off x="1029800" y="3207750"/>
              <a:ext cx="5475" cy="5900"/>
            </a:xfrm>
            <a:custGeom>
              <a:avLst/>
              <a:gdLst/>
              <a:ahLst/>
              <a:cxnLst/>
              <a:rect l="l" t="t" r="r" b="b"/>
              <a:pathLst>
                <a:path w="219" h="236" extrusionOk="0">
                  <a:moveTo>
                    <a:pt x="123" y="1"/>
                  </a:moveTo>
                  <a:cubicBezTo>
                    <a:pt x="111" y="1"/>
                    <a:pt x="99" y="8"/>
                    <a:pt x="89" y="26"/>
                  </a:cubicBezTo>
                  <a:cubicBezTo>
                    <a:pt x="76" y="45"/>
                    <a:pt x="63" y="58"/>
                    <a:pt x="44" y="64"/>
                  </a:cubicBezTo>
                  <a:cubicBezTo>
                    <a:pt x="0" y="83"/>
                    <a:pt x="26" y="203"/>
                    <a:pt x="76" y="209"/>
                  </a:cubicBezTo>
                  <a:cubicBezTo>
                    <a:pt x="95" y="209"/>
                    <a:pt x="114" y="209"/>
                    <a:pt x="126" y="222"/>
                  </a:cubicBezTo>
                  <a:cubicBezTo>
                    <a:pt x="139" y="231"/>
                    <a:pt x="151" y="236"/>
                    <a:pt x="161" y="236"/>
                  </a:cubicBezTo>
                  <a:cubicBezTo>
                    <a:pt x="208" y="236"/>
                    <a:pt x="219" y="138"/>
                    <a:pt x="208" y="102"/>
                  </a:cubicBezTo>
                  <a:cubicBezTo>
                    <a:pt x="199" y="73"/>
                    <a:pt x="160"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5"/>
            <p:cNvSpPr/>
            <p:nvPr/>
          </p:nvSpPr>
          <p:spPr>
            <a:xfrm>
              <a:off x="1018450" y="3187300"/>
              <a:ext cx="6600" cy="8700"/>
            </a:xfrm>
            <a:custGeom>
              <a:avLst/>
              <a:gdLst/>
              <a:ahLst/>
              <a:cxnLst/>
              <a:rect l="l" t="t" r="r" b="b"/>
              <a:pathLst>
                <a:path w="264" h="348" extrusionOk="0">
                  <a:moveTo>
                    <a:pt x="155" y="0"/>
                  </a:moveTo>
                  <a:cubicBezTo>
                    <a:pt x="148" y="0"/>
                    <a:pt x="141" y="2"/>
                    <a:pt x="133" y="5"/>
                  </a:cubicBezTo>
                  <a:lnTo>
                    <a:pt x="101" y="18"/>
                  </a:lnTo>
                  <a:cubicBezTo>
                    <a:pt x="0" y="62"/>
                    <a:pt x="25" y="213"/>
                    <a:pt x="70" y="289"/>
                  </a:cubicBezTo>
                  <a:cubicBezTo>
                    <a:pt x="96" y="329"/>
                    <a:pt x="129" y="348"/>
                    <a:pt x="158" y="348"/>
                  </a:cubicBezTo>
                  <a:cubicBezTo>
                    <a:pt x="199" y="348"/>
                    <a:pt x="235" y="313"/>
                    <a:pt x="246" y="251"/>
                  </a:cubicBezTo>
                  <a:cubicBezTo>
                    <a:pt x="246" y="232"/>
                    <a:pt x="252" y="220"/>
                    <a:pt x="252" y="201"/>
                  </a:cubicBezTo>
                  <a:cubicBezTo>
                    <a:pt x="264" y="161"/>
                    <a:pt x="22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5"/>
            <p:cNvSpPr/>
            <p:nvPr/>
          </p:nvSpPr>
          <p:spPr>
            <a:xfrm>
              <a:off x="987425" y="3182075"/>
              <a:ext cx="6125" cy="7500"/>
            </a:xfrm>
            <a:custGeom>
              <a:avLst/>
              <a:gdLst/>
              <a:ahLst/>
              <a:cxnLst/>
              <a:rect l="l" t="t" r="r" b="b"/>
              <a:pathLst>
                <a:path w="245" h="300" extrusionOk="0">
                  <a:moveTo>
                    <a:pt x="80" y="0"/>
                  </a:moveTo>
                  <a:cubicBezTo>
                    <a:pt x="46" y="0"/>
                    <a:pt x="17" y="26"/>
                    <a:pt x="11" y="88"/>
                  </a:cubicBezTo>
                  <a:cubicBezTo>
                    <a:pt x="1" y="137"/>
                    <a:pt x="40" y="300"/>
                    <a:pt x="115" y="300"/>
                  </a:cubicBezTo>
                  <a:cubicBezTo>
                    <a:pt x="128" y="300"/>
                    <a:pt x="142" y="295"/>
                    <a:pt x="156" y="284"/>
                  </a:cubicBezTo>
                  <a:lnTo>
                    <a:pt x="163" y="284"/>
                  </a:lnTo>
                  <a:cubicBezTo>
                    <a:pt x="245" y="271"/>
                    <a:pt x="213" y="139"/>
                    <a:pt x="188" y="101"/>
                  </a:cubicBezTo>
                  <a:cubicBezTo>
                    <a:pt x="182" y="94"/>
                    <a:pt x="182" y="88"/>
                    <a:pt x="182" y="88"/>
                  </a:cubicBezTo>
                  <a:cubicBezTo>
                    <a:pt x="161" y="34"/>
                    <a:pt x="118"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5"/>
            <p:cNvSpPr/>
            <p:nvPr/>
          </p:nvSpPr>
          <p:spPr>
            <a:xfrm>
              <a:off x="987225" y="3235675"/>
              <a:ext cx="11050" cy="15000"/>
            </a:xfrm>
            <a:custGeom>
              <a:avLst/>
              <a:gdLst/>
              <a:ahLst/>
              <a:cxnLst/>
              <a:rect l="l" t="t" r="r" b="b"/>
              <a:pathLst>
                <a:path w="442" h="600" extrusionOk="0">
                  <a:moveTo>
                    <a:pt x="139" y="0"/>
                  </a:moveTo>
                  <a:cubicBezTo>
                    <a:pt x="0" y="0"/>
                    <a:pt x="7" y="259"/>
                    <a:pt x="26" y="341"/>
                  </a:cubicBezTo>
                  <a:cubicBezTo>
                    <a:pt x="50" y="464"/>
                    <a:pt x="123" y="600"/>
                    <a:pt x="262" y="600"/>
                  </a:cubicBezTo>
                  <a:cubicBezTo>
                    <a:pt x="265" y="600"/>
                    <a:pt x="268" y="599"/>
                    <a:pt x="272" y="599"/>
                  </a:cubicBezTo>
                  <a:cubicBezTo>
                    <a:pt x="316" y="599"/>
                    <a:pt x="360" y="568"/>
                    <a:pt x="379" y="524"/>
                  </a:cubicBezTo>
                  <a:cubicBezTo>
                    <a:pt x="442" y="398"/>
                    <a:pt x="429" y="246"/>
                    <a:pt x="354" y="126"/>
                  </a:cubicBezTo>
                  <a:cubicBezTo>
                    <a:pt x="316" y="51"/>
                    <a:pt x="227"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5"/>
            <p:cNvSpPr/>
            <p:nvPr/>
          </p:nvSpPr>
          <p:spPr>
            <a:xfrm>
              <a:off x="1022375" y="3247950"/>
              <a:ext cx="7525" cy="10125"/>
            </a:xfrm>
            <a:custGeom>
              <a:avLst/>
              <a:gdLst/>
              <a:ahLst/>
              <a:cxnLst/>
              <a:rect l="l" t="t" r="r" b="b"/>
              <a:pathLst>
                <a:path w="301" h="405" extrusionOk="0">
                  <a:moveTo>
                    <a:pt x="160" y="0"/>
                  </a:moveTo>
                  <a:cubicBezTo>
                    <a:pt x="144" y="0"/>
                    <a:pt x="127" y="6"/>
                    <a:pt x="108" y="20"/>
                  </a:cubicBezTo>
                  <a:lnTo>
                    <a:pt x="89" y="33"/>
                  </a:lnTo>
                  <a:cubicBezTo>
                    <a:pt x="1" y="102"/>
                    <a:pt x="32" y="253"/>
                    <a:pt x="83" y="335"/>
                  </a:cubicBezTo>
                  <a:cubicBezTo>
                    <a:pt x="107" y="376"/>
                    <a:pt x="151" y="404"/>
                    <a:pt x="192" y="404"/>
                  </a:cubicBezTo>
                  <a:cubicBezTo>
                    <a:pt x="226" y="404"/>
                    <a:pt x="258" y="384"/>
                    <a:pt x="272" y="335"/>
                  </a:cubicBezTo>
                  <a:lnTo>
                    <a:pt x="278" y="304"/>
                  </a:lnTo>
                  <a:cubicBezTo>
                    <a:pt x="300" y="244"/>
                    <a:pt x="26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5"/>
            <p:cNvSpPr/>
            <p:nvPr/>
          </p:nvSpPr>
          <p:spPr>
            <a:xfrm>
              <a:off x="1145700" y="3076450"/>
              <a:ext cx="6625" cy="8175"/>
            </a:xfrm>
            <a:custGeom>
              <a:avLst/>
              <a:gdLst/>
              <a:ahLst/>
              <a:cxnLst/>
              <a:rect l="l" t="t" r="r" b="b"/>
              <a:pathLst>
                <a:path w="265" h="327" extrusionOk="0">
                  <a:moveTo>
                    <a:pt x="109" y="0"/>
                  </a:moveTo>
                  <a:cubicBezTo>
                    <a:pt x="91" y="0"/>
                    <a:pt x="73" y="11"/>
                    <a:pt x="57" y="37"/>
                  </a:cubicBezTo>
                  <a:cubicBezTo>
                    <a:pt x="0" y="119"/>
                    <a:pt x="77" y="326"/>
                    <a:pt x="156" y="326"/>
                  </a:cubicBezTo>
                  <a:cubicBezTo>
                    <a:pt x="174" y="326"/>
                    <a:pt x="192" y="315"/>
                    <a:pt x="208" y="289"/>
                  </a:cubicBezTo>
                  <a:cubicBezTo>
                    <a:pt x="264" y="207"/>
                    <a:pt x="187"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5"/>
            <p:cNvSpPr/>
            <p:nvPr/>
          </p:nvSpPr>
          <p:spPr>
            <a:xfrm>
              <a:off x="1178325" y="3089950"/>
              <a:ext cx="4750" cy="6200"/>
            </a:xfrm>
            <a:custGeom>
              <a:avLst/>
              <a:gdLst/>
              <a:ahLst/>
              <a:cxnLst/>
              <a:rect l="l" t="t" r="r" b="b"/>
              <a:pathLst>
                <a:path w="190" h="248" extrusionOk="0">
                  <a:moveTo>
                    <a:pt x="72" y="0"/>
                  </a:moveTo>
                  <a:cubicBezTo>
                    <a:pt x="33" y="0"/>
                    <a:pt x="0" y="49"/>
                    <a:pt x="0" y="102"/>
                  </a:cubicBezTo>
                  <a:cubicBezTo>
                    <a:pt x="0" y="159"/>
                    <a:pt x="13" y="241"/>
                    <a:pt x="89" y="248"/>
                  </a:cubicBezTo>
                  <a:cubicBezTo>
                    <a:pt x="190" y="248"/>
                    <a:pt x="164" y="102"/>
                    <a:pt x="133" y="46"/>
                  </a:cubicBezTo>
                  <a:cubicBezTo>
                    <a:pt x="113" y="13"/>
                    <a:pt x="92" y="0"/>
                    <a:pt x="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5"/>
            <p:cNvSpPr/>
            <p:nvPr/>
          </p:nvSpPr>
          <p:spPr>
            <a:xfrm>
              <a:off x="1157400" y="3104800"/>
              <a:ext cx="6925" cy="9100"/>
            </a:xfrm>
            <a:custGeom>
              <a:avLst/>
              <a:gdLst/>
              <a:ahLst/>
              <a:cxnLst/>
              <a:rect l="l" t="t" r="r" b="b"/>
              <a:pathLst>
                <a:path w="277" h="364" extrusionOk="0">
                  <a:moveTo>
                    <a:pt x="79" y="1"/>
                  </a:moveTo>
                  <a:cubicBezTo>
                    <a:pt x="13" y="1"/>
                    <a:pt x="1" y="123"/>
                    <a:pt x="11" y="177"/>
                  </a:cubicBezTo>
                  <a:cubicBezTo>
                    <a:pt x="11" y="253"/>
                    <a:pt x="55" y="316"/>
                    <a:pt x="118" y="354"/>
                  </a:cubicBezTo>
                  <a:cubicBezTo>
                    <a:pt x="132" y="359"/>
                    <a:pt x="148" y="363"/>
                    <a:pt x="164" y="363"/>
                  </a:cubicBezTo>
                  <a:cubicBezTo>
                    <a:pt x="184" y="363"/>
                    <a:pt x="202" y="356"/>
                    <a:pt x="213" y="335"/>
                  </a:cubicBezTo>
                  <a:cubicBezTo>
                    <a:pt x="226" y="309"/>
                    <a:pt x="238" y="284"/>
                    <a:pt x="257" y="265"/>
                  </a:cubicBezTo>
                  <a:cubicBezTo>
                    <a:pt x="276" y="227"/>
                    <a:pt x="264" y="177"/>
                    <a:pt x="232" y="152"/>
                  </a:cubicBezTo>
                  <a:lnTo>
                    <a:pt x="232" y="183"/>
                  </a:lnTo>
                  <a:cubicBezTo>
                    <a:pt x="226" y="152"/>
                    <a:pt x="213" y="127"/>
                    <a:pt x="200" y="101"/>
                  </a:cubicBezTo>
                  <a:cubicBezTo>
                    <a:pt x="182" y="63"/>
                    <a:pt x="150" y="38"/>
                    <a:pt x="118" y="13"/>
                  </a:cubicBezTo>
                  <a:cubicBezTo>
                    <a:pt x="104" y="5"/>
                    <a:pt x="90"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5"/>
            <p:cNvSpPr/>
            <p:nvPr/>
          </p:nvSpPr>
          <p:spPr>
            <a:xfrm>
              <a:off x="1114625" y="3083625"/>
              <a:ext cx="6500" cy="10425"/>
            </a:xfrm>
            <a:custGeom>
              <a:avLst/>
              <a:gdLst/>
              <a:ahLst/>
              <a:cxnLst/>
              <a:rect l="l" t="t" r="r" b="b"/>
              <a:pathLst>
                <a:path w="260" h="417" extrusionOk="0">
                  <a:moveTo>
                    <a:pt x="101" y="0"/>
                  </a:moveTo>
                  <a:cubicBezTo>
                    <a:pt x="79" y="0"/>
                    <a:pt x="58" y="9"/>
                    <a:pt x="45" y="34"/>
                  </a:cubicBezTo>
                  <a:cubicBezTo>
                    <a:pt x="0" y="135"/>
                    <a:pt x="7" y="255"/>
                    <a:pt x="70" y="349"/>
                  </a:cubicBezTo>
                  <a:cubicBezTo>
                    <a:pt x="86" y="371"/>
                    <a:pt x="121" y="416"/>
                    <a:pt x="159" y="416"/>
                  </a:cubicBezTo>
                  <a:cubicBezTo>
                    <a:pt x="165" y="416"/>
                    <a:pt x="171" y="415"/>
                    <a:pt x="177" y="412"/>
                  </a:cubicBezTo>
                  <a:lnTo>
                    <a:pt x="209" y="400"/>
                  </a:lnTo>
                  <a:cubicBezTo>
                    <a:pt x="240" y="387"/>
                    <a:pt x="259" y="349"/>
                    <a:pt x="246" y="311"/>
                  </a:cubicBezTo>
                  <a:cubicBezTo>
                    <a:pt x="246" y="255"/>
                    <a:pt x="240" y="236"/>
                    <a:pt x="240" y="192"/>
                  </a:cubicBezTo>
                  <a:cubicBezTo>
                    <a:pt x="234" y="128"/>
                    <a:pt x="215" y="78"/>
                    <a:pt x="177" y="34"/>
                  </a:cubicBezTo>
                  <a:cubicBezTo>
                    <a:pt x="159" y="16"/>
                    <a:pt x="129"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5"/>
            <p:cNvSpPr/>
            <p:nvPr/>
          </p:nvSpPr>
          <p:spPr>
            <a:xfrm>
              <a:off x="1159100" y="3051925"/>
              <a:ext cx="7550" cy="9225"/>
            </a:xfrm>
            <a:custGeom>
              <a:avLst/>
              <a:gdLst/>
              <a:ahLst/>
              <a:cxnLst/>
              <a:rect l="l" t="t" r="r" b="b"/>
              <a:pathLst>
                <a:path w="302" h="369" extrusionOk="0">
                  <a:moveTo>
                    <a:pt x="127" y="0"/>
                  </a:moveTo>
                  <a:cubicBezTo>
                    <a:pt x="106" y="0"/>
                    <a:pt x="82" y="7"/>
                    <a:pt x="57" y="22"/>
                  </a:cubicBezTo>
                  <a:cubicBezTo>
                    <a:pt x="0" y="59"/>
                    <a:pt x="19" y="160"/>
                    <a:pt x="38" y="211"/>
                  </a:cubicBezTo>
                  <a:lnTo>
                    <a:pt x="50" y="230"/>
                  </a:lnTo>
                  <a:cubicBezTo>
                    <a:pt x="57" y="267"/>
                    <a:pt x="76" y="305"/>
                    <a:pt x="101" y="331"/>
                  </a:cubicBezTo>
                  <a:cubicBezTo>
                    <a:pt x="119" y="356"/>
                    <a:pt x="146" y="369"/>
                    <a:pt x="172" y="369"/>
                  </a:cubicBezTo>
                  <a:cubicBezTo>
                    <a:pt x="210" y="369"/>
                    <a:pt x="247" y="344"/>
                    <a:pt x="259" y="299"/>
                  </a:cubicBezTo>
                  <a:cubicBezTo>
                    <a:pt x="301" y="192"/>
                    <a:pt x="245"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5"/>
            <p:cNvSpPr/>
            <p:nvPr/>
          </p:nvSpPr>
          <p:spPr>
            <a:xfrm>
              <a:off x="1160200" y="3079175"/>
              <a:ext cx="6325" cy="8400"/>
            </a:xfrm>
            <a:custGeom>
              <a:avLst/>
              <a:gdLst/>
              <a:ahLst/>
              <a:cxnLst/>
              <a:rect l="l" t="t" r="r" b="b"/>
              <a:pathLst>
                <a:path w="253" h="336" extrusionOk="0">
                  <a:moveTo>
                    <a:pt x="98" y="1"/>
                  </a:moveTo>
                  <a:cubicBezTo>
                    <a:pt x="92" y="1"/>
                    <a:pt x="87" y="2"/>
                    <a:pt x="82" y="4"/>
                  </a:cubicBezTo>
                  <a:lnTo>
                    <a:pt x="76" y="4"/>
                  </a:lnTo>
                  <a:cubicBezTo>
                    <a:pt x="0" y="42"/>
                    <a:pt x="0" y="155"/>
                    <a:pt x="32" y="224"/>
                  </a:cubicBezTo>
                  <a:cubicBezTo>
                    <a:pt x="32" y="224"/>
                    <a:pt x="32" y="231"/>
                    <a:pt x="32" y="231"/>
                  </a:cubicBezTo>
                  <a:cubicBezTo>
                    <a:pt x="47" y="266"/>
                    <a:pt x="89" y="336"/>
                    <a:pt x="137" y="336"/>
                  </a:cubicBezTo>
                  <a:cubicBezTo>
                    <a:pt x="150" y="336"/>
                    <a:pt x="164" y="331"/>
                    <a:pt x="177" y="319"/>
                  </a:cubicBezTo>
                  <a:cubicBezTo>
                    <a:pt x="177" y="319"/>
                    <a:pt x="177" y="313"/>
                    <a:pt x="177" y="313"/>
                  </a:cubicBezTo>
                  <a:cubicBezTo>
                    <a:pt x="252" y="306"/>
                    <a:pt x="227" y="155"/>
                    <a:pt x="202" y="117"/>
                  </a:cubicBezTo>
                  <a:lnTo>
                    <a:pt x="202" y="105"/>
                  </a:lnTo>
                  <a:cubicBezTo>
                    <a:pt x="196" y="71"/>
                    <a:pt x="145"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5"/>
            <p:cNvSpPr/>
            <p:nvPr/>
          </p:nvSpPr>
          <p:spPr>
            <a:xfrm>
              <a:off x="1178950" y="3124025"/>
              <a:ext cx="8225" cy="9975"/>
            </a:xfrm>
            <a:custGeom>
              <a:avLst/>
              <a:gdLst/>
              <a:ahLst/>
              <a:cxnLst/>
              <a:rect l="l" t="t" r="r" b="b"/>
              <a:pathLst>
                <a:path w="329" h="399" extrusionOk="0">
                  <a:moveTo>
                    <a:pt x="113" y="1"/>
                  </a:moveTo>
                  <a:cubicBezTo>
                    <a:pt x="62" y="1"/>
                    <a:pt x="22" y="50"/>
                    <a:pt x="13" y="114"/>
                  </a:cubicBezTo>
                  <a:cubicBezTo>
                    <a:pt x="1" y="215"/>
                    <a:pt x="39" y="360"/>
                    <a:pt x="146" y="392"/>
                  </a:cubicBezTo>
                  <a:cubicBezTo>
                    <a:pt x="165" y="398"/>
                    <a:pt x="190" y="398"/>
                    <a:pt x="209" y="398"/>
                  </a:cubicBezTo>
                  <a:cubicBezTo>
                    <a:pt x="329" y="379"/>
                    <a:pt x="285" y="171"/>
                    <a:pt x="247" y="108"/>
                  </a:cubicBezTo>
                  <a:cubicBezTo>
                    <a:pt x="228" y="83"/>
                    <a:pt x="209" y="58"/>
                    <a:pt x="190" y="39"/>
                  </a:cubicBezTo>
                  <a:cubicBezTo>
                    <a:pt x="163" y="12"/>
                    <a:pt x="137"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5"/>
            <p:cNvSpPr/>
            <p:nvPr/>
          </p:nvSpPr>
          <p:spPr>
            <a:xfrm>
              <a:off x="1139850" y="3125375"/>
              <a:ext cx="9025" cy="9750"/>
            </a:xfrm>
            <a:custGeom>
              <a:avLst/>
              <a:gdLst/>
              <a:ahLst/>
              <a:cxnLst/>
              <a:rect l="l" t="t" r="r" b="b"/>
              <a:pathLst>
                <a:path w="361" h="390" extrusionOk="0">
                  <a:moveTo>
                    <a:pt x="103" y="1"/>
                  </a:moveTo>
                  <a:cubicBezTo>
                    <a:pt x="52" y="1"/>
                    <a:pt x="9" y="53"/>
                    <a:pt x="1" y="117"/>
                  </a:cubicBezTo>
                  <a:cubicBezTo>
                    <a:pt x="1" y="136"/>
                    <a:pt x="1" y="149"/>
                    <a:pt x="1" y="168"/>
                  </a:cubicBezTo>
                  <a:cubicBezTo>
                    <a:pt x="7" y="180"/>
                    <a:pt x="7" y="193"/>
                    <a:pt x="7" y="205"/>
                  </a:cubicBezTo>
                  <a:cubicBezTo>
                    <a:pt x="13" y="262"/>
                    <a:pt x="38" y="319"/>
                    <a:pt x="76" y="363"/>
                  </a:cubicBezTo>
                  <a:cubicBezTo>
                    <a:pt x="83" y="369"/>
                    <a:pt x="89" y="376"/>
                    <a:pt x="101" y="382"/>
                  </a:cubicBezTo>
                  <a:cubicBezTo>
                    <a:pt x="108" y="382"/>
                    <a:pt x="120" y="388"/>
                    <a:pt x="133" y="388"/>
                  </a:cubicBezTo>
                  <a:cubicBezTo>
                    <a:pt x="139" y="389"/>
                    <a:pt x="146" y="390"/>
                    <a:pt x="152" y="390"/>
                  </a:cubicBezTo>
                  <a:cubicBezTo>
                    <a:pt x="183" y="390"/>
                    <a:pt x="213" y="377"/>
                    <a:pt x="234" y="351"/>
                  </a:cubicBezTo>
                  <a:lnTo>
                    <a:pt x="234" y="351"/>
                  </a:lnTo>
                  <a:cubicBezTo>
                    <a:pt x="231" y="355"/>
                    <a:pt x="230" y="356"/>
                    <a:pt x="232" y="356"/>
                  </a:cubicBezTo>
                  <a:cubicBezTo>
                    <a:pt x="240" y="356"/>
                    <a:pt x="297" y="313"/>
                    <a:pt x="297" y="313"/>
                  </a:cubicBezTo>
                  <a:cubicBezTo>
                    <a:pt x="360" y="275"/>
                    <a:pt x="316" y="149"/>
                    <a:pt x="259" y="130"/>
                  </a:cubicBezTo>
                  <a:cubicBezTo>
                    <a:pt x="249" y="122"/>
                    <a:pt x="242" y="119"/>
                    <a:pt x="238" y="119"/>
                  </a:cubicBezTo>
                  <a:cubicBezTo>
                    <a:pt x="235" y="119"/>
                    <a:pt x="233" y="122"/>
                    <a:pt x="234" y="127"/>
                  </a:cubicBezTo>
                  <a:lnTo>
                    <a:pt x="234" y="127"/>
                  </a:lnTo>
                  <a:cubicBezTo>
                    <a:pt x="221" y="96"/>
                    <a:pt x="199" y="69"/>
                    <a:pt x="177" y="41"/>
                  </a:cubicBezTo>
                  <a:cubicBezTo>
                    <a:pt x="153" y="13"/>
                    <a:pt x="127"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5"/>
            <p:cNvSpPr/>
            <p:nvPr/>
          </p:nvSpPr>
          <p:spPr>
            <a:xfrm>
              <a:off x="1158925" y="3147275"/>
              <a:ext cx="12325" cy="16575"/>
            </a:xfrm>
            <a:custGeom>
              <a:avLst/>
              <a:gdLst/>
              <a:ahLst/>
              <a:cxnLst/>
              <a:rect l="l" t="t" r="r" b="b"/>
              <a:pathLst>
                <a:path w="493" h="663" extrusionOk="0">
                  <a:moveTo>
                    <a:pt x="197" y="1"/>
                  </a:moveTo>
                  <a:cubicBezTo>
                    <a:pt x="157" y="1"/>
                    <a:pt x="118" y="20"/>
                    <a:pt x="89" y="67"/>
                  </a:cubicBezTo>
                  <a:cubicBezTo>
                    <a:pt x="1" y="200"/>
                    <a:pt x="32" y="402"/>
                    <a:pt x="114" y="534"/>
                  </a:cubicBezTo>
                  <a:cubicBezTo>
                    <a:pt x="155" y="599"/>
                    <a:pt x="230" y="662"/>
                    <a:pt x="302" y="662"/>
                  </a:cubicBezTo>
                  <a:cubicBezTo>
                    <a:pt x="342" y="662"/>
                    <a:pt x="380" y="644"/>
                    <a:pt x="411" y="597"/>
                  </a:cubicBezTo>
                  <a:cubicBezTo>
                    <a:pt x="493" y="458"/>
                    <a:pt x="461" y="257"/>
                    <a:pt x="385" y="130"/>
                  </a:cubicBezTo>
                  <a:cubicBezTo>
                    <a:pt x="345" y="62"/>
                    <a:pt x="268"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5"/>
            <p:cNvSpPr/>
            <p:nvPr/>
          </p:nvSpPr>
          <p:spPr>
            <a:xfrm>
              <a:off x="1118100" y="3113575"/>
              <a:ext cx="7100" cy="8900"/>
            </a:xfrm>
            <a:custGeom>
              <a:avLst/>
              <a:gdLst/>
              <a:ahLst/>
              <a:cxnLst/>
              <a:rect l="l" t="t" r="r" b="b"/>
              <a:pathLst>
                <a:path w="284" h="356" extrusionOk="0">
                  <a:moveTo>
                    <a:pt x="116" y="0"/>
                  </a:moveTo>
                  <a:cubicBezTo>
                    <a:pt x="96" y="0"/>
                    <a:pt x="76" y="12"/>
                    <a:pt x="57" y="40"/>
                  </a:cubicBezTo>
                  <a:cubicBezTo>
                    <a:pt x="0" y="128"/>
                    <a:pt x="87" y="355"/>
                    <a:pt x="172" y="355"/>
                  </a:cubicBezTo>
                  <a:cubicBezTo>
                    <a:pt x="191" y="355"/>
                    <a:pt x="210" y="344"/>
                    <a:pt x="227" y="318"/>
                  </a:cubicBezTo>
                  <a:cubicBezTo>
                    <a:pt x="284" y="226"/>
                    <a:pt x="20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5"/>
            <p:cNvSpPr/>
            <p:nvPr/>
          </p:nvSpPr>
          <p:spPr>
            <a:xfrm>
              <a:off x="1197550" y="3081875"/>
              <a:ext cx="8300" cy="9400"/>
            </a:xfrm>
            <a:custGeom>
              <a:avLst/>
              <a:gdLst/>
              <a:ahLst/>
              <a:cxnLst/>
              <a:rect l="l" t="t" r="r" b="b"/>
              <a:pathLst>
                <a:path w="332" h="376" extrusionOk="0">
                  <a:moveTo>
                    <a:pt x="161" y="0"/>
                  </a:moveTo>
                  <a:cubicBezTo>
                    <a:pt x="154" y="0"/>
                    <a:pt x="147" y="1"/>
                    <a:pt x="140" y="3"/>
                  </a:cubicBezTo>
                  <a:cubicBezTo>
                    <a:pt x="1" y="34"/>
                    <a:pt x="58" y="312"/>
                    <a:pt x="152" y="356"/>
                  </a:cubicBezTo>
                  <a:cubicBezTo>
                    <a:pt x="152" y="353"/>
                    <a:pt x="150" y="347"/>
                    <a:pt x="148" y="342"/>
                  </a:cubicBezTo>
                  <a:lnTo>
                    <a:pt x="148" y="342"/>
                  </a:lnTo>
                  <a:cubicBezTo>
                    <a:pt x="166" y="365"/>
                    <a:pt x="187" y="376"/>
                    <a:pt x="207" y="376"/>
                  </a:cubicBezTo>
                  <a:cubicBezTo>
                    <a:pt x="237" y="376"/>
                    <a:pt x="262" y="352"/>
                    <a:pt x="266" y="306"/>
                  </a:cubicBezTo>
                  <a:lnTo>
                    <a:pt x="266" y="331"/>
                  </a:lnTo>
                  <a:cubicBezTo>
                    <a:pt x="332" y="259"/>
                    <a:pt x="284"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5"/>
            <p:cNvSpPr/>
            <p:nvPr/>
          </p:nvSpPr>
          <p:spPr>
            <a:xfrm>
              <a:off x="1243125" y="3321375"/>
              <a:ext cx="7275" cy="10225"/>
            </a:xfrm>
            <a:custGeom>
              <a:avLst/>
              <a:gdLst/>
              <a:ahLst/>
              <a:cxnLst/>
              <a:rect l="l" t="t" r="r" b="b"/>
              <a:pathLst>
                <a:path w="291" h="409" extrusionOk="0">
                  <a:moveTo>
                    <a:pt x="115" y="0"/>
                  </a:moveTo>
                  <a:cubicBezTo>
                    <a:pt x="92" y="0"/>
                    <a:pt x="69" y="12"/>
                    <a:pt x="51" y="41"/>
                  </a:cubicBezTo>
                  <a:cubicBezTo>
                    <a:pt x="1" y="129"/>
                    <a:pt x="7" y="243"/>
                    <a:pt x="64" y="331"/>
                  </a:cubicBezTo>
                  <a:cubicBezTo>
                    <a:pt x="88" y="371"/>
                    <a:pt x="134" y="408"/>
                    <a:pt x="178" y="408"/>
                  </a:cubicBezTo>
                  <a:cubicBezTo>
                    <a:pt x="203" y="408"/>
                    <a:pt x="228" y="395"/>
                    <a:pt x="247" y="363"/>
                  </a:cubicBezTo>
                  <a:cubicBezTo>
                    <a:pt x="291" y="274"/>
                    <a:pt x="284" y="161"/>
                    <a:pt x="228" y="79"/>
                  </a:cubicBezTo>
                  <a:cubicBezTo>
                    <a:pt x="203" y="38"/>
                    <a:pt x="158"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5"/>
            <p:cNvSpPr/>
            <p:nvPr/>
          </p:nvSpPr>
          <p:spPr>
            <a:xfrm>
              <a:off x="1201650" y="3303100"/>
              <a:ext cx="9650" cy="9375"/>
            </a:xfrm>
            <a:custGeom>
              <a:avLst/>
              <a:gdLst/>
              <a:ahLst/>
              <a:cxnLst/>
              <a:rect l="l" t="t" r="r" b="b"/>
              <a:pathLst>
                <a:path w="386" h="375" extrusionOk="0">
                  <a:moveTo>
                    <a:pt x="143" y="1"/>
                  </a:moveTo>
                  <a:cubicBezTo>
                    <a:pt x="138" y="1"/>
                    <a:pt x="132" y="2"/>
                    <a:pt x="127" y="3"/>
                  </a:cubicBezTo>
                  <a:lnTo>
                    <a:pt x="108" y="3"/>
                  </a:lnTo>
                  <a:cubicBezTo>
                    <a:pt x="1" y="34"/>
                    <a:pt x="26" y="211"/>
                    <a:pt x="77" y="280"/>
                  </a:cubicBezTo>
                  <a:cubicBezTo>
                    <a:pt x="102" y="337"/>
                    <a:pt x="159" y="375"/>
                    <a:pt x="228" y="375"/>
                  </a:cubicBezTo>
                  <a:cubicBezTo>
                    <a:pt x="278" y="375"/>
                    <a:pt x="304" y="331"/>
                    <a:pt x="348" y="299"/>
                  </a:cubicBezTo>
                  <a:cubicBezTo>
                    <a:pt x="386" y="249"/>
                    <a:pt x="373" y="179"/>
                    <a:pt x="323" y="141"/>
                  </a:cubicBezTo>
                  <a:cubicBezTo>
                    <a:pt x="278" y="122"/>
                    <a:pt x="253" y="72"/>
                    <a:pt x="215" y="40"/>
                  </a:cubicBezTo>
                  <a:cubicBezTo>
                    <a:pt x="200" y="14"/>
                    <a:pt x="171"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1203700" y="3259600"/>
              <a:ext cx="8800" cy="14175"/>
            </a:xfrm>
            <a:custGeom>
              <a:avLst/>
              <a:gdLst/>
              <a:ahLst/>
              <a:cxnLst/>
              <a:rect l="l" t="t" r="r" b="b"/>
              <a:pathLst>
                <a:path w="352" h="567" extrusionOk="0">
                  <a:moveTo>
                    <a:pt x="137" y="1"/>
                  </a:moveTo>
                  <a:cubicBezTo>
                    <a:pt x="132" y="1"/>
                    <a:pt x="126" y="1"/>
                    <a:pt x="121" y="2"/>
                  </a:cubicBezTo>
                  <a:lnTo>
                    <a:pt x="108" y="2"/>
                  </a:lnTo>
                  <a:cubicBezTo>
                    <a:pt x="45" y="8"/>
                    <a:pt x="26" y="90"/>
                    <a:pt x="14" y="141"/>
                  </a:cubicBezTo>
                  <a:cubicBezTo>
                    <a:pt x="1" y="254"/>
                    <a:pt x="26" y="368"/>
                    <a:pt x="77" y="469"/>
                  </a:cubicBezTo>
                  <a:cubicBezTo>
                    <a:pt x="102" y="535"/>
                    <a:pt x="145" y="566"/>
                    <a:pt x="185" y="566"/>
                  </a:cubicBezTo>
                  <a:cubicBezTo>
                    <a:pt x="235" y="566"/>
                    <a:pt x="279" y="516"/>
                    <a:pt x="272" y="424"/>
                  </a:cubicBezTo>
                  <a:cubicBezTo>
                    <a:pt x="272" y="424"/>
                    <a:pt x="272" y="418"/>
                    <a:pt x="272" y="412"/>
                  </a:cubicBezTo>
                  <a:cubicBezTo>
                    <a:pt x="352" y="283"/>
                    <a:pt x="307"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1236200" y="3269525"/>
              <a:ext cx="9950" cy="11100"/>
            </a:xfrm>
            <a:custGeom>
              <a:avLst/>
              <a:gdLst/>
              <a:ahLst/>
              <a:cxnLst/>
              <a:rect l="l" t="t" r="r" b="b"/>
              <a:pathLst>
                <a:path w="398" h="444" extrusionOk="0">
                  <a:moveTo>
                    <a:pt x="196" y="1"/>
                  </a:moveTo>
                  <a:cubicBezTo>
                    <a:pt x="178" y="1"/>
                    <a:pt x="161" y="5"/>
                    <a:pt x="145" y="15"/>
                  </a:cubicBezTo>
                  <a:cubicBezTo>
                    <a:pt x="114" y="40"/>
                    <a:pt x="88" y="53"/>
                    <a:pt x="51" y="78"/>
                  </a:cubicBezTo>
                  <a:cubicBezTo>
                    <a:pt x="0" y="109"/>
                    <a:pt x="19" y="217"/>
                    <a:pt x="57" y="248"/>
                  </a:cubicBezTo>
                  <a:cubicBezTo>
                    <a:pt x="57" y="248"/>
                    <a:pt x="101" y="280"/>
                    <a:pt x="107" y="292"/>
                  </a:cubicBezTo>
                  <a:cubicBezTo>
                    <a:pt x="114" y="305"/>
                    <a:pt x="120" y="311"/>
                    <a:pt x="126" y="318"/>
                  </a:cubicBezTo>
                  <a:cubicBezTo>
                    <a:pt x="126" y="324"/>
                    <a:pt x="133" y="330"/>
                    <a:pt x="133" y="330"/>
                  </a:cubicBezTo>
                  <a:cubicBezTo>
                    <a:pt x="158" y="387"/>
                    <a:pt x="208" y="425"/>
                    <a:pt x="265" y="444"/>
                  </a:cubicBezTo>
                  <a:cubicBezTo>
                    <a:pt x="309" y="444"/>
                    <a:pt x="353" y="418"/>
                    <a:pt x="360" y="368"/>
                  </a:cubicBezTo>
                  <a:cubicBezTo>
                    <a:pt x="397" y="236"/>
                    <a:pt x="353" y="97"/>
                    <a:pt x="246" y="15"/>
                  </a:cubicBezTo>
                  <a:cubicBezTo>
                    <a:pt x="230" y="5"/>
                    <a:pt x="213"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1238875" y="3276825"/>
              <a:ext cx="650" cy="900"/>
            </a:xfrm>
            <a:custGeom>
              <a:avLst/>
              <a:gdLst/>
              <a:ahLst/>
              <a:cxnLst/>
              <a:rect l="l" t="t" r="r" b="b"/>
              <a:pathLst>
                <a:path w="26" h="36" extrusionOk="0">
                  <a:moveTo>
                    <a:pt x="0" y="0"/>
                  </a:moveTo>
                  <a:lnTo>
                    <a:pt x="9" y="11"/>
                  </a:lnTo>
                  <a:lnTo>
                    <a:pt x="9" y="11"/>
                  </a:lnTo>
                  <a:cubicBezTo>
                    <a:pt x="5" y="6"/>
                    <a:pt x="2" y="2"/>
                    <a:pt x="0" y="0"/>
                  </a:cubicBezTo>
                  <a:close/>
                  <a:moveTo>
                    <a:pt x="9" y="11"/>
                  </a:moveTo>
                  <a:cubicBezTo>
                    <a:pt x="16" y="22"/>
                    <a:pt x="25" y="36"/>
                    <a:pt x="25" y="36"/>
                  </a:cubicBezTo>
                  <a:cubicBezTo>
                    <a:pt x="25" y="36"/>
                    <a:pt x="24" y="33"/>
                    <a:pt x="19" y="26"/>
                  </a:cubicBezTo>
                  <a:lnTo>
                    <a:pt x="9"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1219475" y="3284400"/>
              <a:ext cx="7450" cy="7800"/>
            </a:xfrm>
            <a:custGeom>
              <a:avLst/>
              <a:gdLst/>
              <a:ahLst/>
              <a:cxnLst/>
              <a:rect l="l" t="t" r="r" b="b"/>
              <a:pathLst>
                <a:path w="298" h="312" extrusionOk="0">
                  <a:moveTo>
                    <a:pt x="64" y="0"/>
                  </a:moveTo>
                  <a:cubicBezTo>
                    <a:pt x="32" y="0"/>
                    <a:pt x="7" y="25"/>
                    <a:pt x="7" y="57"/>
                  </a:cubicBezTo>
                  <a:cubicBezTo>
                    <a:pt x="1" y="132"/>
                    <a:pt x="26" y="208"/>
                    <a:pt x="76" y="271"/>
                  </a:cubicBezTo>
                  <a:cubicBezTo>
                    <a:pt x="92" y="287"/>
                    <a:pt x="126" y="312"/>
                    <a:pt x="155" y="312"/>
                  </a:cubicBezTo>
                  <a:cubicBezTo>
                    <a:pt x="161" y="312"/>
                    <a:pt x="166" y="311"/>
                    <a:pt x="171" y="309"/>
                  </a:cubicBezTo>
                  <a:cubicBezTo>
                    <a:pt x="215" y="296"/>
                    <a:pt x="215" y="252"/>
                    <a:pt x="259" y="233"/>
                  </a:cubicBezTo>
                  <a:cubicBezTo>
                    <a:pt x="297" y="208"/>
                    <a:pt x="265" y="132"/>
                    <a:pt x="234" y="120"/>
                  </a:cubicBezTo>
                  <a:cubicBezTo>
                    <a:pt x="215" y="114"/>
                    <a:pt x="171" y="44"/>
                    <a:pt x="152" y="25"/>
                  </a:cubicBezTo>
                  <a:cubicBezTo>
                    <a:pt x="127" y="6"/>
                    <a:pt x="95"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1180225" y="3264250"/>
              <a:ext cx="5825" cy="9800"/>
            </a:xfrm>
            <a:custGeom>
              <a:avLst/>
              <a:gdLst/>
              <a:ahLst/>
              <a:cxnLst/>
              <a:rect l="l" t="t" r="r" b="b"/>
              <a:pathLst>
                <a:path w="233" h="392" extrusionOk="0">
                  <a:moveTo>
                    <a:pt x="106" y="0"/>
                  </a:moveTo>
                  <a:cubicBezTo>
                    <a:pt x="98" y="0"/>
                    <a:pt x="90" y="4"/>
                    <a:pt x="82" y="11"/>
                  </a:cubicBezTo>
                  <a:cubicBezTo>
                    <a:pt x="38" y="30"/>
                    <a:pt x="13" y="68"/>
                    <a:pt x="13" y="106"/>
                  </a:cubicBezTo>
                  <a:cubicBezTo>
                    <a:pt x="0" y="194"/>
                    <a:pt x="19" y="365"/>
                    <a:pt x="126" y="390"/>
                  </a:cubicBezTo>
                  <a:cubicBezTo>
                    <a:pt x="132" y="391"/>
                    <a:pt x="138" y="391"/>
                    <a:pt x="143" y="391"/>
                  </a:cubicBezTo>
                  <a:cubicBezTo>
                    <a:pt x="232" y="391"/>
                    <a:pt x="221" y="248"/>
                    <a:pt x="221" y="194"/>
                  </a:cubicBezTo>
                  <a:cubicBezTo>
                    <a:pt x="215" y="175"/>
                    <a:pt x="208" y="156"/>
                    <a:pt x="196" y="144"/>
                  </a:cubicBezTo>
                  <a:cubicBezTo>
                    <a:pt x="196" y="119"/>
                    <a:pt x="183" y="93"/>
                    <a:pt x="177" y="74"/>
                  </a:cubicBezTo>
                  <a:cubicBezTo>
                    <a:pt x="167" y="49"/>
                    <a:pt x="137"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1214625" y="3241450"/>
              <a:ext cx="6425" cy="7825"/>
            </a:xfrm>
            <a:custGeom>
              <a:avLst/>
              <a:gdLst/>
              <a:ahLst/>
              <a:cxnLst/>
              <a:rect l="l" t="t" r="r" b="b"/>
              <a:pathLst>
                <a:path w="257" h="313" extrusionOk="0">
                  <a:moveTo>
                    <a:pt x="122" y="0"/>
                  </a:moveTo>
                  <a:cubicBezTo>
                    <a:pt x="115" y="0"/>
                    <a:pt x="108" y="1"/>
                    <a:pt x="100" y="3"/>
                  </a:cubicBezTo>
                  <a:cubicBezTo>
                    <a:pt x="24" y="28"/>
                    <a:pt x="24" y="122"/>
                    <a:pt x="12" y="185"/>
                  </a:cubicBezTo>
                  <a:cubicBezTo>
                    <a:pt x="1" y="223"/>
                    <a:pt x="27" y="313"/>
                    <a:pt x="75" y="313"/>
                  </a:cubicBezTo>
                  <a:cubicBezTo>
                    <a:pt x="83" y="313"/>
                    <a:pt x="91" y="311"/>
                    <a:pt x="100" y="305"/>
                  </a:cubicBezTo>
                  <a:cubicBezTo>
                    <a:pt x="113" y="305"/>
                    <a:pt x="125" y="299"/>
                    <a:pt x="138" y="299"/>
                  </a:cubicBezTo>
                  <a:cubicBezTo>
                    <a:pt x="150" y="299"/>
                    <a:pt x="157" y="305"/>
                    <a:pt x="163" y="305"/>
                  </a:cubicBezTo>
                  <a:cubicBezTo>
                    <a:pt x="171" y="307"/>
                    <a:pt x="178" y="308"/>
                    <a:pt x="185" y="308"/>
                  </a:cubicBezTo>
                  <a:cubicBezTo>
                    <a:pt x="238" y="308"/>
                    <a:pt x="257" y="247"/>
                    <a:pt x="251" y="185"/>
                  </a:cubicBezTo>
                  <a:lnTo>
                    <a:pt x="251" y="135"/>
                  </a:lnTo>
                  <a:cubicBezTo>
                    <a:pt x="245" y="110"/>
                    <a:pt x="232" y="78"/>
                    <a:pt x="214" y="59"/>
                  </a:cubicBezTo>
                  <a:cubicBezTo>
                    <a:pt x="214" y="53"/>
                    <a:pt x="207" y="47"/>
                    <a:pt x="201" y="40"/>
                  </a:cubicBezTo>
                  <a:lnTo>
                    <a:pt x="201" y="34"/>
                  </a:lnTo>
                  <a:lnTo>
                    <a:pt x="195" y="34"/>
                  </a:lnTo>
                  <a:cubicBezTo>
                    <a:pt x="188" y="28"/>
                    <a:pt x="182" y="21"/>
                    <a:pt x="176" y="15"/>
                  </a:cubicBezTo>
                  <a:lnTo>
                    <a:pt x="176" y="21"/>
                  </a:lnTo>
                  <a:cubicBezTo>
                    <a:pt x="161" y="7"/>
                    <a:pt x="14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1190025" y="3375950"/>
              <a:ext cx="8500" cy="10275"/>
            </a:xfrm>
            <a:custGeom>
              <a:avLst/>
              <a:gdLst/>
              <a:ahLst/>
              <a:cxnLst/>
              <a:rect l="l" t="t" r="r" b="b"/>
              <a:pathLst>
                <a:path w="340" h="411" extrusionOk="0">
                  <a:moveTo>
                    <a:pt x="140" y="0"/>
                  </a:moveTo>
                  <a:cubicBezTo>
                    <a:pt x="0" y="0"/>
                    <a:pt x="71" y="283"/>
                    <a:pt x="125" y="343"/>
                  </a:cubicBezTo>
                  <a:cubicBezTo>
                    <a:pt x="151" y="368"/>
                    <a:pt x="182" y="393"/>
                    <a:pt x="220" y="406"/>
                  </a:cubicBezTo>
                  <a:cubicBezTo>
                    <a:pt x="227" y="409"/>
                    <a:pt x="234" y="410"/>
                    <a:pt x="241" y="410"/>
                  </a:cubicBezTo>
                  <a:cubicBezTo>
                    <a:pt x="293" y="410"/>
                    <a:pt x="328" y="331"/>
                    <a:pt x="333" y="286"/>
                  </a:cubicBezTo>
                  <a:cubicBezTo>
                    <a:pt x="340" y="173"/>
                    <a:pt x="302" y="28"/>
                    <a:pt x="163" y="2"/>
                  </a:cubicBezTo>
                  <a:cubicBezTo>
                    <a:pt x="155" y="1"/>
                    <a:pt x="147"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1204975" y="3380875"/>
              <a:ext cx="7125" cy="8525"/>
            </a:xfrm>
            <a:custGeom>
              <a:avLst/>
              <a:gdLst/>
              <a:ahLst/>
              <a:cxnLst/>
              <a:rect l="l" t="t" r="r" b="b"/>
              <a:pathLst>
                <a:path w="285" h="341" extrusionOk="0">
                  <a:moveTo>
                    <a:pt x="130" y="1"/>
                  </a:moveTo>
                  <a:cubicBezTo>
                    <a:pt x="120" y="1"/>
                    <a:pt x="110" y="3"/>
                    <a:pt x="101" y="7"/>
                  </a:cubicBezTo>
                  <a:lnTo>
                    <a:pt x="82" y="20"/>
                  </a:lnTo>
                  <a:cubicBezTo>
                    <a:pt x="76" y="26"/>
                    <a:pt x="71" y="31"/>
                    <a:pt x="68" y="35"/>
                  </a:cubicBezTo>
                  <a:lnTo>
                    <a:pt x="68" y="35"/>
                  </a:lnTo>
                  <a:cubicBezTo>
                    <a:pt x="68" y="34"/>
                    <a:pt x="69" y="33"/>
                    <a:pt x="70" y="32"/>
                  </a:cubicBezTo>
                  <a:lnTo>
                    <a:pt x="70" y="32"/>
                  </a:lnTo>
                  <a:cubicBezTo>
                    <a:pt x="0" y="45"/>
                    <a:pt x="26" y="165"/>
                    <a:pt x="51" y="203"/>
                  </a:cubicBezTo>
                  <a:cubicBezTo>
                    <a:pt x="43" y="191"/>
                    <a:pt x="39" y="187"/>
                    <a:pt x="38" y="187"/>
                  </a:cubicBezTo>
                  <a:cubicBezTo>
                    <a:pt x="34" y="187"/>
                    <a:pt x="71" y="259"/>
                    <a:pt x="76" y="259"/>
                  </a:cubicBezTo>
                  <a:cubicBezTo>
                    <a:pt x="89" y="285"/>
                    <a:pt x="108" y="310"/>
                    <a:pt x="133" y="323"/>
                  </a:cubicBezTo>
                  <a:cubicBezTo>
                    <a:pt x="147" y="334"/>
                    <a:pt x="163" y="340"/>
                    <a:pt x="179" y="340"/>
                  </a:cubicBezTo>
                  <a:cubicBezTo>
                    <a:pt x="205" y="340"/>
                    <a:pt x="231" y="325"/>
                    <a:pt x="246" y="297"/>
                  </a:cubicBezTo>
                  <a:cubicBezTo>
                    <a:pt x="284" y="222"/>
                    <a:pt x="278" y="133"/>
                    <a:pt x="234" y="64"/>
                  </a:cubicBezTo>
                  <a:cubicBezTo>
                    <a:pt x="234" y="64"/>
                    <a:pt x="227" y="58"/>
                    <a:pt x="227" y="58"/>
                  </a:cubicBezTo>
                  <a:cubicBezTo>
                    <a:pt x="203" y="24"/>
                    <a:pt x="164"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5"/>
            <p:cNvSpPr/>
            <p:nvPr/>
          </p:nvSpPr>
          <p:spPr>
            <a:xfrm>
              <a:off x="1202125" y="3359150"/>
              <a:ext cx="8225" cy="11400"/>
            </a:xfrm>
            <a:custGeom>
              <a:avLst/>
              <a:gdLst/>
              <a:ahLst/>
              <a:cxnLst/>
              <a:rect l="l" t="t" r="r" b="b"/>
              <a:pathLst>
                <a:path w="329" h="456" extrusionOk="0">
                  <a:moveTo>
                    <a:pt x="129" y="0"/>
                  </a:moveTo>
                  <a:cubicBezTo>
                    <a:pt x="103" y="0"/>
                    <a:pt x="77" y="13"/>
                    <a:pt x="58" y="44"/>
                  </a:cubicBezTo>
                  <a:cubicBezTo>
                    <a:pt x="1" y="145"/>
                    <a:pt x="7" y="271"/>
                    <a:pt x="70" y="365"/>
                  </a:cubicBezTo>
                  <a:cubicBezTo>
                    <a:pt x="99" y="410"/>
                    <a:pt x="152" y="456"/>
                    <a:pt x="202" y="456"/>
                  </a:cubicBezTo>
                  <a:cubicBezTo>
                    <a:pt x="230" y="456"/>
                    <a:pt x="256" y="443"/>
                    <a:pt x="278" y="409"/>
                  </a:cubicBezTo>
                  <a:cubicBezTo>
                    <a:pt x="329" y="302"/>
                    <a:pt x="322" y="182"/>
                    <a:pt x="259" y="88"/>
                  </a:cubicBezTo>
                  <a:cubicBezTo>
                    <a:pt x="231" y="43"/>
                    <a:pt x="178"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5"/>
            <p:cNvSpPr/>
            <p:nvPr/>
          </p:nvSpPr>
          <p:spPr>
            <a:xfrm>
              <a:off x="1173475" y="3355825"/>
              <a:ext cx="9600" cy="12200"/>
            </a:xfrm>
            <a:custGeom>
              <a:avLst/>
              <a:gdLst/>
              <a:ahLst/>
              <a:cxnLst/>
              <a:rect l="l" t="t" r="r" b="b"/>
              <a:pathLst>
                <a:path w="384" h="488" extrusionOk="0">
                  <a:moveTo>
                    <a:pt x="117" y="1"/>
                  </a:moveTo>
                  <a:cubicBezTo>
                    <a:pt x="4" y="1"/>
                    <a:pt x="1" y="208"/>
                    <a:pt x="18" y="278"/>
                  </a:cubicBezTo>
                  <a:cubicBezTo>
                    <a:pt x="34" y="362"/>
                    <a:pt x="99" y="488"/>
                    <a:pt x="194" y="488"/>
                  </a:cubicBezTo>
                  <a:cubicBezTo>
                    <a:pt x="212" y="488"/>
                    <a:pt x="231" y="483"/>
                    <a:pt x="251" y="473"/>
                  </a:cubicBezTo>
                  <a:cubicBezTo>
                    <a:pt x="340" y="423"/>
                    <a:pt x="384" y="328"/>
                    <a:pt x="358" y="233"/>
                  </a:cubicBezTo>
                  <a:cubicBezTo>
                    <a:pt x="327" y="126"/>
                    <a:pt x="251" y="44"/>
                    <a:pt x="150" y="6"/>
                  </a:cubicBezTo>
                  <a:cubicBezTo>
                    <a:pt x="138" y="3"/>
                    <a:pt x="127"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1161625" y="3390400"/>
              <a:ext cx="7425" cy="8450"/>
            </a:xfrm>
            <a:custGeom>
              <a:avLst/>
              <a:gdLst/>
              <a:ahLst/>
              <a:cxnLst/>
              <a:rect l="l" t="t" r="r" b="b"/>
              <a:pathLst>
                <a:path w="297" h="338" extrusionOk="0">
                  <a:moveTo>
                    <a:pt x="114" y="1"/>
                  </a:moveTo>
                  <a:cubicBezTo>
                    <a:pt x="0" y="1"/>
                    <a:pt x="37" y="338"/>
                    <a:pt x="154" y="338"/>
                  </a:cubicBezTo>
                  <a:cubicBezTo>
                    <a:pt x="168" y="338"/>
                    <a:pt x="185" y="332"/>
                    <a:pt x="202" y="320"/>
                  </a:cubicBezTo>
                  <a:cubicBezTo>
                    <a:pt x="214" y="307"/>
                    <a:pt x="227" y="288"/>
                    <a:pt x="240" y="276"/>
                  </a:cubicBezTo>
                  <a:cubicBezTo>
                    <a:pt x="296" y="219"/>
                    <a:pt x="252" y="74"/>
                    <a:pt x="189" y="36"/>
                  </a:cubicBezTo>
                  <a:cubicBezTo>
                    <a:pt x="159" y="11"/>
                    <a:pt x="134"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1211275" y="3405875"/>
              <a:ext cx="8225" cy="11550"/>
            </a:xfrm>
            <a:custGeom>
              <a:avLst/>
              <a:gdLst/>
              <a:ahLst/>
              <a:cxnLst/>
              <a:rect l="l" t="t" r="r" b="b"/>
              <a:pathLst>
                <a:path w="329" h="462" extrusionOk="0">
                  <a:moveTo>
                    <a:pt x="129" y="0"/>
                  </a:moveTo>
                  <a:cubicBezTo>
                    <a:pt x="101" y="0"/>
                    <a:pt x="74" y="14"/>
                    <a:pt x="51" y="48"/>
                  </a:cubicBezTo>
                  <a:cubicBezTo>
                    <a:pt x="1" y="149"/>
                    <a:pt x="7" y="275"/>
                    <a:pt x="70" y="376"/>
                  </a:cubicBezTo>
                  <a:cubicBezTo>
                    <a:pt x="98" y="420"/>
                    <a:pt x="149" y="462"/>
                    <a:pt x="199" y="462"/>
                  </a:cubicBezTo>
                  <a:cubicBezTo>
                    <a:pt x="227" y="462"/>
                    <a:pt x="255" y="448"/>
                    <a:pt x="278" y="414"/>
                  </a:cubicBezTo>
                  <a:cubicBezTo>
                    <a:pt x="329" y="313"/>
                    <a:pt x="322" y="187"/>
                    <a:pt x="259" y="92"/>
                  </a:cubicBezTo>
                  <a:cubicBezTo>
                    <a:pt x="231" y="43"/>
                    <a:pt x="179"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1195200" y="3403775"/>
              <a:ext cx="7425" cy="9825"/>
            </a:xfrm>
            <a:custGeom>
              <a:avLst/>
              <a:gdLst/>
              <a:ahLst/>
              <a:cxnLst/>
              <a:rect l="l" t="t" r="r" b="b"/>
              <a:pathLst>
                <a:path w="297" h="393" extrusionOk="0">
                  <a:moveTo>
                    <a:pt x="106" y="1"/>
                  </a:moveTo>
                  <a:cubicBezTo>
                    <a:pt x="60" y="1"/>
                    <a:pt x="20" y="39"/>
                    <a:pt x="13" y="113"/>
                  </a:cubicBezTo>
                  <a:cubicBezTo>
                    <a:pt x="0" y="201"/>
                    <a:pt x="26" y="283"/>
                    <a:pt x="82" y="353"/>
                  </a:cubicBezTo>
                  <a:cubicBezTo>
                    <a:pt x="99" y="374"/>
                    <a:pt x="128" y="392"/>
                    <a:pt x="158" y="392"/>
                  </a:cubicBezTo>
                  <a:cubicBezTo>
                    <a:pt x="173" y="392"/>
                    <a:pt x="188" y="388"/>
                    <a:pt x="202" y="378"/>
                  </a:cubicBezTo>
                  <a:cubicBezTo>
                    <a:pt x="234" y="353"/>
                    <a:pt x="253" y="315"/>
                    <a:pt x="253" y="277"/>
                  </a:cubicBezTo>
                  <a:cubicBezTo>
                    <a:pt x="297" y="226"/>
                    <a:pt x="265" y="126"/>
                    <a:pt x="208" y="88"/>
                  </a:cubicBezTo>
                  <a:lnTo>
                    <a:pt x="208" y="75"/>
                  </a:lnTo>
                  <a:cubicBezTo>
                    <a:pt x="181" y="25"/>
                    <a:pt x="142"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1238075" y="3372375"/>
              <a:ext cx="7450" cy="9325"/>
            </a:xfrm>
            <a:custGeom>
              <a:avLst/>
              <a:gdLst/>
              <a:ahLst/>
              <a:cxnLst/>
              <a:rect l="l" t="t" r="r" b="b"/>
              <a:pathLst>
                <a:path w="298" h="373" extrusionOk="0">
                  <a:moveTo>
                    <a:pt x="133" y="0"/>
                  </a:moveTo>
                  <a:cubicBezTo>
                    <a:pt x="1" y="0"/>
                    <a:pt x="58" y="253"/>
                    <a:pt x="95" y="303"/>
                  </a:cubicBezTo>
                  <a:cubicBezTo>
                    <a:pt x="121" y="349"/>
                    <a:pt x="162" y="372"/>
                    <a:pt x="200" y="372"/>
                  </a:cubicBezTo>
                  <a:cubicBezTo>
                    <a:pt x="246" y="372"/>
                    <a:pt x="287" y="338"/>
                    <a:pt x="291" y="265"/>
                  </a:cubicBezTo>
                  <a:lnTo>
                    <a:pt x="291" y="240"/>
                  </a:lnTo>
                  <a:cubicBezTo>
                    <a:pt x="297" y="152"/>
                    <a:pt x="266"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1201825" y="3443325"/>
              <a:ext cx="7275" cy="9275"/>
            </a:xfrm>
            <a:custGeom>
              <a:avLst/>
              <a:gdLst/>
              <a:ahLst/>
              <a:cxnLst/>
              <a:rect l="l" t="t" r="r" b="b"/>
              <a:pathLst>
                <a:path w="291" h="371" extrusionOk="0">
                  <a:moveTo>
                    <a:pt x="164" y="0"/>
                  </a:moveTo>
                  <a:cubicBezTo>
                    <a:pt x="76" y="0"/>
                    <a:pt x="63" y="19"/>
                    <a:pt x="32" y="95"/>
                  </a:cubicBezTo>
                  <a:cubicBezTo>
                    <a:pt x="0" y="171"/>
                    <a:pt x="38" y="335"/>
                    <a:pt x="133" y="360"/>
                  </a:cubicBezTo>
                  <a:lnTo>
                    <a:pt x="158" y="366"/>
                  </a:lnTo>
                  <a:cubicBezTo>
                    <a:pt x="165" y="369"/>
                    <a:pt x="173" y="370"/>
                    <a:pt x="180" y="370"/>
                  </a:cubicBezTo>
                  <a:cubicBezTo>
                    <a:pt x="219" y="370"/>
                    <a:pt x="248" y="329"/>
                    <a:pt x="259" y="297"/>
                  </a:cubicBezTo>
                  <a:cubicBezTo>
                    <a:pt x="284" y="221"/>
                    <a:pt x="290"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1163375" y="3449700"/>
              <a:ext cx="5975" cy="7225"/>
            </a:xfrm>
            <a:custGeom>
              <a:avLst/>
              <a:gdLst/>
              <a:ahLst/>
              <a:cxnLst/>
              <a:rect l="l" t="t" r="r" b="b"/>
              <a:pathLst>
                <a:path w="239" h="289" extrusionOk="0">
                  <a:moveTo>
                    <a:pt x="45" y="0"/>
                  </a:moveTo>
                  <a:cubicBezTo>
                    <a:pt x="8" y="0"/>
                    <a:pt x="0" y="84"/>
                    <a:pt x="6" y="105"/>
                  </a:cubicBezTo>
                  <a:cubicBezTo>
                    <a:pt x="18" y="194"/>
                    <a:pt x="63" y="289"/>
                    <a:pt x="158" y="289"/>
                  </a:cubicBezTo>
                  <a:cubicBezTo>
                    <a:pt x="164" y="289"/>
                    <a:pt x="170" y="289"/>
                    <a:pt x="176" y="288"/>
                  </a:cubicBezTo>
                  <a:cubicBezTo>
                    <a:pt x="239" y="288"/>
                    <a:pt x="214" y="162"/>
                    <a:pt x="195" y="130"/>
                  </a:cubicBezTo>
                  <a:cubicBezTo>
                    <a:pt x="157" y="86"/>
                    <a:pt x="119" y="42"/>
                    <a:pt x="69" y="10"/>
                  </a:cubicBezTo>
                  <a:cubicBezTo>
                    <a:pt x="60" y="3"/>
                    <a:pt x="52"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1105175" y="3307000"/>
              <a:ext cx="5700" cy="7600"/>
            </a:xfrm>
            <a:custGeom>
              <a:avLst/>
              <a:gdLst/>
              <a:ahLst/>
              <a:cxnLst/>
              <a:rect l="l" t="t" r="r" b="b"/>
              <a:pathLst>
                <a:path w="228" h="304" extrusionOk="0">
                  <a:moveTo>
                    <a:pt x="77" y="1"/>
                  </a:moveTo>
                  <a:cubicBezTo>
                    <a:pt x="36" y="1"/>
                    <a:pt x="11" y="42"/>
                    <a:pt x="6" y="86"/>
                  </a:cubicBezTo>
                  <a:cubicBezTo>
                    <a:pt x="0" y="156"/>
                    <a:pt x="25" y="225"/>
                    <a:pt x="76" y="269"/>
                  </a:cubicBezTo>
                  <a:lnTo>
                    <a:pt x="101" y="294"/>
                  </a:lnTo>
                  <a:cubicBezTo>
                    <a:pt x="114" y="301"/>
                    <a:pt x="126" y="304"/>
                    <a:pt x="138" y="304"/>
                  </a:cubicBezTo>
                  <a:cubicBezTo>
                    <a:pt x="150" y="304"/>
                    <a:pt x="161" y="301"/>
                    <a:pt x="170" y="294"/>
                  </a:cubicBezTo>
                  <a:lnTo>
                    <a:pt x="177" y="288"/>
                  </a:lnTo>
                  <a:cubicBezTo>
                    <a:pt x="214" y="275"/>
                    <a:pt x="227" y="238"/>
                    <a:pt x="221" y="200"/>
                  </a:cubicBezTo>
                  <a:lnTo>
                    <a:pt x="221" y="168"/>
                  </a:lnTo>
                  <a:cubicBezTo>
                    <a:pt x="221" y="168"/>
                    <a:pt x="208" y="124"/>
                    <a:pt x="203" y="124"/>
                  </a:cubicBezTo>
                  <a:cubicBezTo>
                    <a:pt x="202" y="124"/>
                    <a:pt x="202" y="126"/>
                    <a:pt x="202" y="130"/>
                  </a:cubicBezTo>
                  <a:cubicBezTo>
                    <a:pt x="189" y="80"/>
                    <a:pt x="158" y="36"/>
                    <a:pt x="114" y="11"/>
                  </a:cubicBezTo>
                  <a:cubicBezTo>
                    <a:pt x="100" y="4"/>
                    <a:pt x="88" y="1"/>
                    <a:pt x="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1115875" y="3309300"/>
              <a:ext cx="5875" cy="7525"/>
            </a:xfrm>
            <a:custGeom>
              <a:avLst/>
              <a:gdLst/>
              <a:ahLst/>
              <a:cxnLst/>
              <a:rect l="l" t="t" r="r" b="b"/>
              <a:pathLst>
                <a:path w="235" h="301" extrusionOk="0">
                  <a:moveTo>
                    <a:pt x="90" y="0"/>
                  </a:moveTo>
                  <a:cubicBezTo>
                    <a:pt x="9" y="0"/>
                    <a:pt x="0" y="222"/>
                    <a:pt x="89" y="272"/>
                  </a:cubicBezTo>
                  <a:cubicBezTo>
                    <a:pt x="108" y="284"/>
                    <a:pt x="127" y="291"/>
                    <a:pt x="146" y="297"/>
                  </a:cubicBezTo>
                  <a:cubicBezTo>
                    <a:pt x="151" y="299"/>
                    <a:pt x="156" y="300"/>
                    <a:pt x="160" y="300"/>
                  </a:cubicBezTo>
                  <a:cubicBezTo>
                    <a:pt x="180" y="300"/>
                    <a:pt x="199" y="282"/>
                    <a:pt x="209" y="272"/>
                  </a:cubicBezTo>
                  <a:cubicBezTo>
                    <a:pt x="209" y="265"/>
                    <a:pt x="209" y="265"/>
                    <a:pt x="209" y="265"/>
                  </a:cubicBezTo>
                  <a:cubicBezTo>
                    <a:pt x="234" y="202"/>
                    <a:pt x="234" y="133"/>
                    <a:pt x="196" y="76"/>
                  </a:cubicBezTo>
                  <a:lnTo>
                    <a:pt x="184" y="64"/>
                  </a:lnTo>
                  <a:cubicBezTo>
                    <a:pt x="171" y="45"/>
                    <a:pt x="159" y="32"/>
                    <a:pt x="140" y="26"/>
                  </a:cubicBezTo>
                  <a:lnTo>
                    <a:pt x="127" y="13"/>
                  </a:lnTo>
                  <a:cubicBezTo>
                    <a:pt x="114" y="4"/>
                    <a:pt x="101"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1268050" y="3130975"/>
              <a:ext cx="6250" cy="6750"/>
            </a:xfrm>
            <a:custGeom>
              <a:avLst/>
              <a:gdLst/>
              <a:ahLst/>
              <a:cxnLst/>
              <a:rect l="l" t="t" r="r" b="b"/>
              <a:pathLst>
                <a:path w="250" h="270" extrusionOk="0">
                  <a:moveTo>
                    <a:pt x="89" y="0"/>
                  </a:moveTo>
                  <a:cubicBezTo>
                    <a:pt x="1" y="0"/>
                    <a:pt x="14" y="140"/>
                    <a:pt x="51" y="183"/>
                  </a:cubicBezTo>
                  <a:cubicBezTo>
                    <a:pt x="63" y="209"/>
                    <a:pt x="82" y="227"/>
                    <a:pt x="101" y="246"/>
                  </a:cubicBezTo>
                  <a:cubicBezTo>
                    <a:pt x="119" y="263"/>
                    <a:pt x="136" y="270"/>
                    <a:pt x="151" y="270"/>
                  </a:cubicBezTo>
                  <a:cubicBezTo>
                    <a:pt x="232" y="270"/>
                    <a:pt x="249" y="55"/>
                    <a:pt x="126" y="7"/>
                  </a:cubicBezTo>
                  <a:cubicBezTo>
                    <a:pt x="114" y="7"/>
                    <a:pt x="101" y="0"/>
                    <a:pt x="95" y="0"/>
                  </a:cubicBezTo>
                  <a:cubicBezTo>
                    <a:pt x="93" y="0"/>
                    <a:pt x="91"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1281125" y="3138450"/>
              <a:ext cx="7275" cy="9375"/>
            </a:xfrm>
            <a:custGeom>
              <a:avLst/>
              <a:gdLst/>
              <a:ahLst/>
              <a:cxnLst/>
              <a:rect l="l" t="t" r="r" b="b"/>
              <a:pathLst>
                <a:path w="291" h="375" extrusionOk="0">
                  <a:moveTo>
                    <a:pt x="126" y="0"/>
                  </a:moveTo>
                  <a:cubicBezTo>
                    <a:pt x="109" y="0"/>
                    <a:pt x="93" y="10"/>
                    <a:pt x="83" y="29"/>
                  </a:cubicBezTo>
                  <a:cubicBezTo>
                    <a:pt x="1" y="118"/>
                    <a:pt x="64" y="269"/>
                    <a:pt x="127" y="345"/>
                  </a:cubicBezTo>
                  <a:cubicBezTo>
                    <a:pt x="146" y="366"/>
                    <a:pt x="167" y="374"/>
                    <a:pt x="188" y="374"/>
                  </a:cubicBezTo>
                  <a:cubicBezTo>
                    <a:pt x="236" y="374"/>
                    <a:pt x="280" y="326"/>
                    <a:pt x="284" y="269"/>
                  </a:cubicBezTo>
                  <a:cubicBezTo>
                    <a:pt x="291" y="187"/>
                    <a:pt x="259" y="55"/>
                    <a:pt x="165" y="23"/>
                  </a:cubicBezTo>
                  <a:cubicBezTo>
                    <a:pt x="156" y="8"/>
                    <a:pt x="141"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1038675" y="3231275"/>
              <a:ext cx="6450" cy="8475"/>
            </a:xfrm>
            <a:custGeom>
              <a:avLst/>
              <a:gdLst/>
              <a:ahLst/>
              <a:cxnLst/>
              <a:rect l="l" t="t" r="r" b="b"/>
              <a:pathLst>
                <a:path w="258" h="339" extrusionOk="0">
                  <a:moveTo>
                    <a:pt x="128" y="1"/>
                  </a:moveTo>
                  <a:cubicBezTo>
                    <a:pt x="114" y="1"/>
                    <a:pt x="104" y="16"/>
                    <a:pt x="99" y="37"/>
                  </a:cubicBezTo>
                  <a:cubicBezTo>
                    <a:pt x="87" y="44"/>
                    <a:pt x="80" y="56"/>
                    <a:pt x="68" y="69"/>
                  </a:cubicBezTo>
                  <a:cubicBezTo>
                    <a:pt x="0" y="161"/>
                    <a:pt x="92" y="339"/>
                    <a:pt x="167" y="339"/>
                  </a:cubicBezTo>
                  <a:cubicBezTo>
                    <a:pt x="190" y="339"/>
                    <a:pt x="211" y="323"/>
                    <a:pt x="226" y="283"/>
                  </a:cubicBezTo>
                  <a:cubicBezTo>
                    <a:pt x="226" y="271"/>
                    <a:pt x="232" y="264"/>
                    <a:pt x="238" y="258"/>
                  </a:cubicBezTo>
                  <a:cubicBezTo>
                    <a:pt x="257" y="189"/>
                    <a:pt x="244" y="107"/>
                    <a:pt x="194" y="50"/>
                  </a:cubicBezTo>
                  <a:cubicBezTo>
                    <a:pt x="181" y="37"/>
                    <a:pt x="162" y="25"/>
                    <a:pt x="150" y="12"/>
                  </a:cubicBezTo>
                  <a:cubicBezTo>
                    <a:pt x="142" y="4"/>
                    <a:pt x="134"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994475" y="3279800"/>
              <a:ext cx="10750" cy="15100"/>
            </a:xfrm>
            <a:custGeom>
              <a:avLst/>
              <a:gdLst/>
              <a:ahLst/>
              <a:cxnLst/>
              <a:rect l="l" t="t" r="r" b="b"/>
              <a:pathLst>
                <a:path w="430" h="604" extrusionOk="0">
                  <a:moveTo>
                    <a:pt x="171" y="0"/>
                  </a:moveTo>
                  <a:cubicBezTo>
                    <a:pt x="137" y="0"/>
                    <a:pt x="104" y="18"/>
                    <a:pt x="76" y="64"/>
                  </a:cubicBezTo>
                  <a:cubicBezTo>
                    <a:pt x="57" y="89"/>
                    <a:pt x="45" y="121"/>
                    <a:pt x="32" y="152"/>
                  </a:cubicBezTo>
                  <a:cubicBezTo>
                    <a:pt x="1" y="266"/>
                    <a:pt x="19" y="392"/>
                    <a:pt x="83" y="493"/>
                  </a:cubicBezTo>
                  <a:cubicBezTo>
                    <a:pt x="116" y="545"/>
                    <a:pt x="173" y="604"/>
                    <a:pt x="235" y="604"/>
                  </a:cubicBezTo>
                  <a:cubicBezTo>
                    <a:pt x="255" y="604"/>
                    <a:pt x="276" y="597"/>
                    <a:pt x="297" y="581"/>
                  </a:cubicBezTo>
                  <a:cubicBezTo>
                    <a:pt x="303" y="575"/>
                    <a:pt x="316" y="569"/>
                    <a:pt x="322" y="562"/>
                  </a:cubicBezTo>
                  <a:cubicBezTo>
                    <a:pt x="429" y="474"/>
                    <a:pt x="411" y="298"/>
                    <a:pt x="366" y="178"/>
                  </a:cubicBezTo>
                  <a:cubicBezTo>
                    <a:pt x="340" y="106"/>
                    <a:pt x="253"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1014825" y="3291975"/>
              <a:ext cx="7725" cy="10375"/>
            </a:xfrm>
            <a:custGeom>
              <a:avLst/>
              <a:gdLst/>
              <a:ahLst/>
              <a:cxnLst/>
              <a:rect l="l" t="t" r="r" b="b"/>
              <a:pathLst>
                <a:path w="309" h="415" extrusionOk="0">
                  <a:moveTo>
                    <a:pt x="150" y="1"/>
                  </a:moveTo>
                  <a:cubicBezTo>
                    <a:pt x="141" y="1"/>
                    <a:pt x="131" y="3"/>
                    <a:pt x="120" y="6"/>
                  </a:cubicBezTo>
                  <a:cubicBezTo>
                    <a:pt x="95" y="12"/>
                    <a:pt x="76" y="25"/>
                    <a:pt x="51" y="44"/>
                  </a:cubicBezTo>
                  <a:cubicBezTo>
                    <a:pt x="0" y="82"/>
                    <a:pt x="13" y="183"/>
                    <a:pt x="32" y="233"/>
                  </a:cubicBezTo>
                  <a:cubicBezTo>
                    <a:pt x="32" y="239"/>
                    <a:pt x="38" y="246"/>
                    <a:pt x="44" y="252"/>
                  </a:cubicBezTo>
                  <a:cubicBezTo>
                    <a:pt x="51" y="284"/>
                    <a:pt x="63" y="315"/>
                    <a:pt x="82" y="340"/>
                  </a:cubicBezTo>
                  <a:cubicBezTo>
                    <a:pt x="115" y="390"/>
                    <a:pt x="157" y="414"/>
                    <a:pt x="195" y="414"/>
                  </a:cubicBezTo>
                  <a:cubicBezTo>
                    <a:pt x="243" y="414"/>
                    <a:pt x="286" y="374"/>
                    <a:pt x="297" y="296"/>
                  </a:cubicBezTo>
                  <a:cubicBezTo>
                    <a:pt x="308" y="221"/>
                    <a:pt x="26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1017050" y="3274725"/>
              <a:ext cx="3775" cy="6050"/>
            </a:xfrm>
            <a:custGeom>
              <a:avLst/>
              <a:gdLst/>
              <a:ahLst/>
              <a:cxnLst/>
              <a:rect l="l" t="t" r="r" b="b"/>
              <a:pathLst>
                <a:path w="151" h="242" extrusionOk="0">
                  <a:moveTo>
                    <a:pt x="70" y="0"/>
                  </a:moveTo>
                  <a:cubicBezTo>
                    <a:pt x="34" y="0"/>
                    <a:pt x="1" y="39"/>
                    <a:pt x="18" y="110"/>
                  </a:cubicBezTo>
                  <a:cubicBezTo>
                    <a:pt x="25" y="135"/>
                    <a:pt x="37" y="166"/>
                    <a:pt x="50" y="192"/>
                  </a:cubicBezTo>
                  <a:cubicBezTo>
                    <a:pt x="64" y="226"/>
                    <a:pt x="86" y="242"/>
                    <a:pt x="106" y="242"/>
                  </a:cubicBezTo>
                  <a:cubicBezTo>
                    <a:pt x="130" y="242"/>
                    <a:pt x="151" y="218"/>
                    <a:pt x="151" y="173"/>
                  </a:cubicBezTo>
                  <a:cubicBezTo>
                    <a:pt x="145" y="141"/>
                    <a:pt x="145" y="110"/>
                    <a:pt x="138" y="78"/>
                  </a:cubicBezTo>
                  <a:cubicBezTo>
                    <a:pt x="130" y="25"/>
                    <a:pt x="99"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959000" y="3084975"/>
              <a:ext cx="6800" cy="8650"/>
            </a:xfrm>
            <a:custGeom>
              <a:avLst/>
              <a:gdLst/>
              <a:ahLst/>
              <a:cxnLst/>
              <a:rect l="l" t="t" r="r" b="b"/>
              <a:pathLst>
                <a:path w="272" h="346" extrusionOk="0">
                  <a:moveTo>
                    <a:pt x="101" y="0"/>
                  </a:moveTo>
                  <a:cubicBezTo>
                    <a:pt x="1" y="0"/>
                    <a:pt x="42" y="248"/>
                    <a:pt x="95" y="289"/>
                  </a:cubicBezTo>
                  <a:cubicBezTo>
                    <a:pt x="114" y="314"/>
                    <a:pt x="146" y="333"/>
                    <a:pt x="177" y="346"/>
                  </a:cubicBezTo>
                  <a:cubicBezTo>
                    <a:pt x="215" y="346"/>
                    <a:pt x="246" y="320"/>
                    <a:pt x="259" y="289"/>
                  </a:cubicBezTo>
                  <a:cubicBezTo>
                    <a:pt x="265" y="264"/>
                    <a:pt x="265" y="245"/>
                    <a:pt x="272" y="219"/>
                  </a:cubicBezTo>
                  <a:cubicBezTo>
                    <a:pt x="272" y="168"/>
                    <a:pt x="261" y="84"/>
                    <a:pt x="207" y="56"/>
                  </a:cubicBezTo>
                  <a:lnTo>
                    <a:pt x="207" y="56"/>
                  </a:lnTo>
                  <a:cubicBezTo>
                    <a:pt x="210" y="57"/>
                    <a:pt x="212" y="57"/>
                    <a:pt x="213" y="57"/>
                  </a:cubicBezTo>
                  <a:cubicBezTo>
                    <a:pt x="216" y="57"/>
                    <a:pt x="208" y="51"/>
                    <a:pt x="190" y="37"/>
                  </a:cubicBezTo>
                  <a:cubicBezTo>
                    <a:pt x="171" y="24"/>
                    <a:pt x="146" y="11"/>
                    <a:pt x="127" y="5"/>
                  </a:cubicBezTo>
                  <a:cubicBezTo>
                    <a:pt x="117" y="2"/>
                    <a:pt x="109"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1046675" y="3078550"/>
              <a:ext cx="6475" cy="9275"/>
            </a:xfrm>
            <a:custGeom>
              <a:avLst/>
              <a:gdLst/>
              <a:ahLst/>
              <a:cxnLst/>
              <a:rect l="l" t="t" r="r" b="b"/>
              <a:pathLst>
                <a:path w="259" h="371" extrusionOk="0">
                  <a:moveTo>
                    <a:pt x="126" y="1"/>
                  </a:moveTo>
                  <a:cubicBezTo>
                    <a:pt x="112" y="1"/>
                    <a:pt x="97" y="5"/>
                    <a:pt x="82" y="16"/>
                  </a:cubicBezTo>
                  <a:cubicBezTo>
                    <a:pt x="0" y="79"/>
                    <a:pt x="32" y="262"/>
                    <a:pt x="101" y="325"/>
                  </a:cubicBezTo>
                  <a:cubicBezTo>
                    <a:pt x="120" y="344"/>
                    <a:pt x="145" y="363"/>
                    <a:pt x="170" y="369"/>
                  </a:cubicBezTo>
                  <a:cubicBezTo>
                    <a:pt x="175" y="370"/>
                    <a:pt x="179" y="371"/>
                    <a:pt x="184" y="371"/>
                  </a:cubicBezTo>
                  <a:cubicBezTo>
                    <a:pt x="206" y="371"/>
                    <a:pt x="229" y="359"/>
                    <a:pt x="240" y="338"/>
                  </a:cubicBezTo>
                  <a:lnTo>
                    <a:pt x="240" y="325"/>
                  </a:lnTo>
                  <a:cubicBezTo>
                    <a:pt x="246" y="306"/>
                    <a:pt x="252" y="287"/>
                    <a:pt x="252" y="275"/>
                  </a:cubicBezTo>
                  <a:lnTo>
                    <a:pt x="252" y="262"/>
                  </a:lnTo>
                  <a:cubicBezTo>
                    <a:pt x="259" y="249"/>
                    <a:pt x="259" y="231"/>
                    <a:pt x="252" y="218"/>
                  </a:cubicBezTo>
                  <a:cubicBezTo>
                    <a:pt x="252" y="218"/>
                    <a:pt x="252" y="212"/>
                    <a:pt x="252" y="212"/>
                  </a:cubicBezTo>
                  <a:cubicBezTo>
                    <a:pt x="252" y="205"/>
                    <a:pt x="252" y="199"/>
                    <a:pt x="252" y="199"/>
                  </a:cubicBezTo>
                  <a:cubicBezTo>
                    <a:pt x="259" y="186"/>
                    <a:pt x="259" y="167"/>
                    <a:pt x="252" y="155"/>
                  </a:cubicBezTo>
                  <a:cubicBezTo>
                    <a:pt x="242" y="108"/>
                    <a:pt x="193"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1030775" y="3021725"/>
              <a:ext cx="7875" cy="11075"/>
            </a:xfrm>
            <a:custGeom>
              <a:avLst/>
              <a:gdLst/>
              <a:ahLst/>
              <a:cxnLst/>
              <a:rect l="l" t="t" r="r" b="b"/>
              <a:pathLst>
                <a:path w="315" h="443" extrusionOk="0">
                  <a:moveTo>
                    <a:pt x="120" y="1"/>
                  </a:moveTo>
                  <a:cubicBezTo>
                    <a:pt x="69" y="1"/>
                    <a:pt x="23" y="38"/>
                    <a:pt x="12" y="126"/>
                  </a:cubicBezTo>
                  <a:cubicBezTo>
                    <a:pt x="1" y="231"/>
                    <a:pt x="57" y="442"/>
                    <a:pt x="182" y="442"/>
                  </a:cubicBezTo>
                  <a:cubicBezTo>
                    <a:pt x="199" y="442"/>
                    <a:pt x="218" y="438"/>
                    <a:pt x="239" y="429"/>
                  </a:cubicBezTo>
                  <a:cubicBezTo>
                    <a:pt x="244" y="431"/>
                    <a:pt x="250" y="432"/>
                    <a:pt x="255" y="432"/>
                  </a:cubicBezTo>
                  <a:cubicBezTo>
                    <a:pt x="279" y="432"/>
                    <a:pt x="297" y="408"/>
                    <a:pt x="302" y="372"/>
                  </a:cubicBezTo>
                  <a:cubicBezTo>
                    <a:pt x="315" y="290"/>
                    <a:pt x="302" y="208"/>
                    <a:pt x="277" y="132"/>
                  </a:cubicBezTo>
                  <a:cubicBezTo>
                    <a:pt x="246" y="51"/>
                    <a:pt x="179"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1000800" y="3008775"/>
              <a:ext cx="7250" cy="9650"/>
            </a:xfrm>
            <a:custGeom>
              <a:avLst/>
              <a:gdLst/>
              <a:ahLst/>
              <a:cxnLst/>
              <a:rect l="l" t="t" r="r" b="b"/>
              <a:pathLst>
                <a:path w="290" h="386" extrusionOk="0">
                  <a:moveTo>
                    <a:pt x="143" y="0"/>
                  </a:moveTo>
                  <a:cubicBezTo>
                    <a:pt x="129" y="0"/>
                    <a:pt x="114" y="6"/>
                    <a:pt x="101" y="19"/>
                  </a:cubicBezTo>
                  <a:cubicBezTo>
                    <a:pt x="94" y="26"/>
                    <a:pt x="88" y="32"/>
                    <a:pt x="82" y="32"/>
                  </a:cubicBezTo>
                  <a:cubicBezTo>
                    <a:pt x="0" y="102"/>
                    <a:pt x="42" y="385"/>
                    <a:pt x="158" y="385"/>
                  </a:cubicBezTo>
                  <a:cubicBezTo>
                    <a:pt x="168" y="385"/>
                    <a:pt x="178" y="383"/>
                    <a:pt x="189" y="379"/>
                  </a:cubicBezTo>
                  <a:cubicBezTo>
                    <a:pt x="214" y="373"/>
                    <a:pt x="239" y="354"/>
                    <a:pt x="258" y="328"/>
                  </a:cubicBezTo>
                  <a:cubicBezTo>
                    <a:pt x="290" y="259"/>
                    <a:pt x="290" y="183"/>
                    <a:pt x="258" y="114"/>
                  </a:cubicBezTo>
                  <a:cubicBezTo>
                    <a:pt x="244" y="74"/>
                    <a:pt x="19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1022275" y="3002625"/>
              <a:ext cx="7800" cy="9625"/>
            </a:xfrm>
            <a:custGeom>
              <a:avLst/>
              <a:gdLst/>
              <a:ahLst/>
              <a:cxnLst/>
              <a:rect l="l" t="t" r="r" b="b"/>
              <a:pathLst>
                <a:path w="312" h="385" extrusionOk="0">
                  <a:moveTo>
                    <a:pt x="125" y="1"/>
                  </a:moveTo>
                  <a:cubicBezTo>
                    <a:pt x="104" y="1"/>
                    <a:pt x="82" y="14"/>
                    <a:pt x="62" y="45"/>
                  </a:cubicBezTo>
                  <a:cubicBezTo>
                    <a:pt x="0" y="142"/>
                    <a:pt x="93" y="385"/>
                    <a:pt x="184" y="385"/>
                  </a:cubicBezTo>
                  <a:cubicBezTo>
                    <a:pt x="205" y="385"/>
                    <a:pt x="226" y="372"/>
                    <a:pt x="245" y="341"/>
                  </a:cubicBezTo>
                  <a:cubicBezTo>
                    <a:pt x="311" y="244"/>
                    <a:pt x="220"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15"/>
          <p:cNvGrpSpPr/>
          <p:nvPr/>
        </p:nvGrpSpPr>
        <p:grpSpPr>
          <a:xfrm>
            <a:off x="6911908" y="2134660"/>
            <a:ext cx="2631909" cy="2728119"/>
            <a:chOff x="6162250" y="2393075"/>
            <a:chExt cx="766650" cy="794675"/>
          </a:xfrm>
        </p:grpSpPr>
        <p:sp>
          <p:nvSpPr>
            <p:cNvPr id="1645" name="Google Shape;1645;p15"/>
            <p:cNvSpPr/>
            <p:nvPr/>
          </p:nvSpPr>
          <p:spPr>
            <a:xfrm>
              <a:off x="6162250" y="2393075"/>
              <a:ext cx="766650" cy="784125"/>
            </a:xfrm>
            <a:custGeom>
              <a:avLst/>
              <a:gdLst/>
              <a:ahLst/>
              <a:cxnLst/>
              <a:rect l="l" t="t" r="r" b="b"/>
              <a:pathLst>
                <a:path w="30666" h="31365" extrusionOk="0">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6396250" y="2974400"/>
              <a:ext cx="241100" cy="213350"/>
            </a:xfrm>
            <a:custGeom>
              <a:avLst/>
              <a:gdLst/>
              <a:ahLst/>
              <a:cxnLst/>
              <a:rect l="l" t="t" r="r" b="b"/>
              <a:pathLst>
                <a:path w="9644" h="8534" extrusionOk="0">
                  <a:moveTo>
                    <a:pt x="9486" y="1"/>
                  </a:moveTo>
                  <a:cubicBezTo>
                    <a:pt x="8899" y="1079"/>
                    <a:pt x="8199" y="2101"/>
                    <a:pt x="7392" y="3028"/>
                  </a:cubicBezTo>
                  <a:cubicBezTo>
                    <a:pt x="5374" y="5368"/>
                    <a:pt x="2681" y="7317"/>
                    <a:pt x="0" y="8364"/>
                  </a:cubicBezTo>
                  <a:lnTo>
                    <a:pt x="63" y="8534"/>
                  </a:lnTo>
                  <a:cubicBezTo>
                    <a:pt x="2775" y="7474"/>
                    <a:pt x="5493" y="5513"/>
                    <a:pt x="7531" y="3148"/>
                  </a:cubicBezTo>
                  <a:cubicBezTo>
                    <a:pt x="8344" y="2208"/>
                    <a:pt x="9051" y="1180"/>
                    <a:pt x="9643" y="83"/>
                  </a:cubicBezTo>
                  <a:lnTo>
                    <a:pt x="94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15"/>
          <p:cNvGrpSpPr/>
          <p:nvPr/>
        </p:nvGrpSpPr>
        <p:grpSpPr>
          <a:xfrm>
            <a:off x="6326947" y="3184644"/>
            <a:ext cx="1351170" cy="1349249"/>
            <a:chOff x="783350" y="2298300"/>
            <a:chExt cx="457125" cy="456475"/>
          </a:xfrm>
        </p:grpSpPr>
        <p:sp>
          <p:nvSpPr>
            <p:cNvPr id="1648" name="Google Shape;1648;p15"/>
            <p:cNvSpPr/>
            <p:nvPr/>
          </p:nvSpPr>
          <p:spPr>
            <a:xfrm>
              <a:off x="866925" y="2405475"/>
              <a:ext cx="373550" cy="349300"/>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963725" y="2473550"/>
              <a:ext cx="183875" cy="187050"/>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5"/>
            <p:cNvSpPr/>
            <p:nvPr/>
          </p:nvSpPr>
          <p:spPr>
            <a:xfrm>
              <a:off x="887100" y="2418200"/>
              <a:ext cx="63875" cy="62675"/>
            </a:xfrm>
            <a:custGeom>
              <a:avLst/>
              <a:gdLst/>
              <a:ahLst/>
              <a:cxnLst/>
              <a:rect l="l" t="t" r="r" b="b"/>
              <a:pathLst>
                <a:path w="2555" h="2507" extrusionOk="0">
                  <a:moveTo>
                    <a:pt x="238" y="1"/>
                  </a:moveTo>
                  <a:cubicBezTo>
                    <a:pt x="217" y="1"/>
                    <a:pt x="196" y="10"/>
                    <a:pt x="183" y="29"/>
                  </a:cubicBezTo>
                  <a:cubicBezTo>
                    <a:pt x="70" y="118"/>
                    <a:pt x="1" y="433"/>
                    <a:pt x="89" y="515"/>
                  </a:cubicBezTo>
                  <a:lnTo>
                    <a:pt x="234" y="647"/>
                  </a:lnTo>
                  <a:lnTo>
                    <a:pt x="310" y="723"/>
                  </a:lnTo>
                  <a:cubicBezTo>
                    <a:pt x="316" y="742"/>
                    <a:pt x="328" y="767"/>
                    <a:pt x="347" y="786"/>
                  </a:cubicBezTo>
                  <a:cubicBezTo>
                    <a:pt x="518" y="944"/>
                    <a:pt x="682" y="1089"/>
                    <a:pt x="852" y="1240"/>
                  </a:cubicBezTo>
                  <a:lnTo>
                    <a:pt x="1432" y="1757"/>
                  </a:lnTo>
                  <a:cubicBezTo>
                    <a:pt x="1520" y="1871"/>
                    <a:pt x="1628" y="1965"/>
                    <a:pt x="1748" y="2041"/>
                  </a:cubicBezTo>
                  <a:cubicBezTo>
                    <a:pt x="1899" y="2180"/>
                    <a:pt x="2050" y="2312"/>
                    <a:pt x="2202" y="2445"/>
                  </a:cubicBezTo>
                  <a:cubicBezTo>
                    <a:pt x="2214" y="2457"/>
                    <a:pt x="2227" y="2464"/>
                    <a:pt x="2239" y="2470"/>
                  </a:cubicBezTo>
                  <a:cubicBezTo>
                    <a:pt x="2246" y="2476"/>
                    <a:pt x="2252" y="2476"/>
                    <a:pt x="2258" y="2483"/>
                  </a:cubicBezTo>
                  <a:cubicBezTo>
                    <a:pt x="2274" y="2498"/>
                    <a:pt x="2295" y="2506"/>
                    <a:pt x="2315" y="2506"/>
                  </a:cubicBezTo>
                  <a:cubicBezTo>
                    <a:pt x="2336" y="2506"/>
                    <a:pt x="2356" y="2498"/>
                    <a:pt x="2372" y="2483"/>
                  </a:cubicBezTo>
                  <a:cubicBezTo>
                    <a:pt x="2485" y="2394"/>
                    <a:pt x="2555" y="2079"/>
                    <a:pt x="2467" y="1997"/>
                  </a:cubicBezTo>
                  <a:lnTo>
                    <a:pt x="2448" y="1978"/>
                  </a:lnTo>
                  <a:cubicBezTo>
                    <a:pt x="2441" y="1965"/>
                    <a:pt x="2429" y="1953"/>
                    <a:pt x="2422" y="1940"/>
                  </a:cubicBezTo>
                  <a:cubicBezTo>
                    <a:pt x="1912" y="1461"/>
                    <a:pt x="1394" y="988"/>
                    <a:pt x="877" y="515"/>
                  </a:cubicBezTo>
                  <a:lnTo>
                    <a:pt x="581" y="250"/>
                  </a:lnTo>
                  <a:cubicBezTo>
                    <a:pt x="562" y="231"/>
                    <a:pt x="537" y="218"/>
                    <a:pt x="518" y="218"/>
                  </a:cubicBezTo>
                  <a:lnTo>
                    <a:pt x="448" y="155"/>
                  </a:lnTo>
                  <a:lnTo>
                    <a:pt x="442" y="155"/>
                  </a:lnTo>
                  <a:lnTo>
                    <a:pt x="297" y="29"/>
                  </a:lnTo>
                  <a:cubicBezTo>
                    <a:pt x="281" y="10"/>
                    <a:pt x="259"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5"/>
            <p:cNvSpPr/>
            <p:nvPr/>
          </p:nvSpPr>
          <p:spPr>
            <a:xfrm>
              <a:off x="843575" y="2481725"/>
              <a:ext cx="68925" cy="55200"/>
            </a:xfrm>
            <a:custGeom>
              <a:avLst/>
              <a:gdLst/>
              <a:ahLst/>
              <a:cxnLst/>
              <a:rect l="l" t="t" r="r" b="b"/>
              <a:pathLst>
                <a:path w="2757" h="2208" extrusionOk="0">
                  <a:moveTo>
                    <a:pt x="192" y="1"/>
                  </a:moveTo>
                  <a:cubicBezTo>
                    <a:pt x="167" y="1"/>
                    <a:pt x="142" y="14"/>
                    <a:pt x="127" y="36"/>
                  </a:cubicBezTo>
                  <a:cubicBezTo>
                    <a:pt x="26" y="143"/>
                    <a:pt x="1" y="465"/>
                    <a:pt x="102" y="535"/>
                  </a:cubicBezTo>
                  <a:lnTo>
                    <a:pt x="259" y="642"/>
                  </a:lnTo>
                  <a:cubicBezTo>
                    <a:pt x="291" y="667"/>
                    <a:pt x="322" y="686"/>
                    <a:pt x="348" y="705"/>
                  </a:cubicBezTo>
                  <a:cubicBezTo>
                    <a:pt x="354" y="730"/>
                    <a:pt x="373" y="749"/>
                    <a:pt x="392" y="762"/>
                  </a:cubicBezTo>
                  <a:cubicBezTo>
                    <a:pt x="581" y="894"/>
                    <a:pt x="770" y="1020"/>
                    <a:pt x="953" y="1146"/>
                  </a:cubicBezTo>
                  <a:cubicBezTo>
                    <a:pt x="1168" y="1298"/>
                    <a:pt x="1382" y="1443"/>
                    <a:pt x="1596" y="1588"/>
                  </a:cubicBezTo>
                  <a:cubicBezTo>
                    <a:pt x="1704" y="1682"/>
                    <a:pt x="1823" y="1758"/>
                    <a:pt x="1950" y="1821"/>
                  </a:cubicBezTo>
                  <a:cubicBezTo>
                    <a:pt x="2120" y="1935"/>
                    <a:pt x="2290" y="2048"/>
                    <a:pt x="2460" y="2162"/>
                  </a:cubicBezTo>
                  <a:cubicBezTo>
                    <a:pt x="2473" y="2168"/>
                    <a:pt x="2486" y="2174"/>
                    <a:pt x="2498" y="2181"/>
                  </a:cubicBezTo>
                  <a:lnTo>
                    <a:pt x="2517" y="2187"/>
                  </a:lnTo>
                  <a:cubicBezTo>
                    <a:pt x="2531" y="2201"/>
                    <a:pt x="2549" y="2207"/>
                    <a:pt x="2568" y="2207"/>
                  </a:cubicBezTo>
                  <a:cubicBezTo>
                    <a:pt x="2592" y="2207"/>
                    <a:pt x="2616" y="2196"/>
                    <a:pt x="2631" y="2174"/>
                  </a:cubicBezTo>
                  <a:cubicBezTo>
                    <a:pt x="2732" y="2073"/>
                    <a:pt x="2757" y="1752"/>
                    <a:pt x="2656" y="1682"/>
                  </a:cubicBezTo>
                  <a:cubicBezTo>
                    <a:pt x="2650" y="1676"/>
                    <a:pt x="2643" y="1670"/>
                    <a:pt x="2637" y="1663"/>
                  </a:cubicBezTo>
                  <a:cubicBezTo>
                    <a:pt x="2624" y="1651"/>
                    <a:pt x="2618" y="1638"/>
                    <a:pt x="2606" y="1632"/>
                  </a:cubicBezTo>
                  <a:cubicBezTo>
                    <a:pt x="2032" y="1228"/>
                    <a:pt x="1458" y="825"/>
                    <a:pt x="877" y="427"/>
                  </a:cubicBezTo>
                  <a:cubicBezTo>
                    <a:pt x="770" y="352"/>
                    <a:pt x="657" y="276"/>
                    <a:pt x="549" y="200"/>
                  </a:cubicBezTo>
                  <a:cubicBezTo>
                    <a:pt x="531" y="188"/>
                    <a:pt x="505" y="181"/>
                    <a:pt x="480" y="181"/>
                  </a:cubicBezTo>
                  <a:lnTo>
                    <a:pt x="404" y="131"/>
                  </a:lnTo>
                  <a:lnTo>
                    <a:pt x="398" y="131"/>
                  </a:lnTo>
                  <a:lnTo>
                    <a:pt x="240" y="24"/>
                  </a:lnTo>
                  <a:cubicBezTo>
                    <a:pt x="227" y="8"/>
                    <a:pt x="210"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806525" y="2555825"/>
              <a:ext cx="75400" cy="43150"/>
            </a:xfrm>
            <a:custGeom>
              <a:avLst/>
              <a:gdLst/>
              <a:ahLst/>
              <a:cxnLst/>
              <a:rect l="l" t="t" r="r" b="b"/>
              <a:pathLst>
                <a:path w="3016" h="1726" extrusionOk="0">
                  <a:moveTo>
                    <a:pt x="151" y="0"/>
                  </a:moveTo>
                  <a:cubicBezTo>
                    <a:pt x="121" y="0"/>
                    <a:pt x="89" y="18"/>
                    <a:pt x="76" y="49"/>
                  </a:cubicBezTo>
                  <a:cubicBezTo>
                    <a:pt x="1" y="169"/>
                    <a:pt x="32" y="491"/>
                    <a:pt x="146" y="541"/>
                  </a:cubicBezTo>
                  <a:lnTo>
                    <a:pt x="322" y="623"/>
                  </a:lnTo>
                  <a:lnTo>
                    <a:pt x="423" y="661"/>
                  </a:lnTo>
                  <a:cubicBezTo>
                    <a:pt x="436" y="686"/>
                    <a:pt x="455" y="699"/>
                    <a:pt x="474" y="711"/>
                  </a:cubicBezTo>
                  <a:cubicBezTo>
                    <a:pt x="688" y="806"/>
                    <a:pt x="890" y="901"/>
                    <a:pt x="1098" y="989"/>
                  </a:cubicBezTo>
                  <a:cubicBezTo>
                    <a:pt x="1338" y="1090"/>
                    <a:pt x="1571" y="1197"/>
                    <a:pt x="1811" y="1298"/>
                  </a:cubicBezTo>
                  <a:cubicBezTo>
                    <a:pt x="1931" y="1374"/>
                    <a:pt x="2063" y="1424"/>
                    <a:pt x="2202" y="1462"/>
                  </a:cubicBezTo>
                  <a:lnTo>
                    <a:pt x="2763" y="1702"/>
                  </a:lnTo>
                  <a:cubicBezTo>
                    <a:pt x="2776" y="1708"/>
                    <a:pt x="2795" y="1708"/>
                    <a:pt x="2807" y="1708"/>
                  </a:cubicBezTo>
                  <a:lnTo>
                    <a:pt x="2826" y="1714"/>
                  </a:lnTo>
                  <a:cubicBezTo>
                    <a:pt x="2838" y="1722"/>
                    <a:pt x="2852" y="1726"/>
                    <a:pt x="2866" y="1726"/>
                  </a:cubicBezTo>
                  <a:cubicBezTo>
                    <a:pt x="2896" y="1726"/>
                    <a:pt x="2927" y="1709"/>
                    <a:pt x="2940" y="1683"/>
                  </a:cubicBezTo>
                  <a:cubicBezTo>
                    <a:pt x="3015" y="1563"/>
                    <a:pt x="2984" y="1241"/>
                    <a:pt x="2870" y="1191"/>
                  </a:cubicBezTo>
                  <a:lnTo>
                    <a:pt x="2845" y="1178"/>
                  </a:lnTo>
                  <a:cubicBezTo>
                    <a:pt x="2832" y="1165"/>
                    <a:pt x="2826" y="1159"/>
                    <a:pt x="2814" y="1153"/>
                  </a:cubicBezTo>
                  <a:cubicBezTo>
                    <a:pt x="2177" y="863"/>
                    <a:pt x="1533" y="579"/>
                    <a:pt x="890" y="295"/>
                  </a:cubicBezTo>
                  <a:lnTo>
                    <a:pt x="530" y="131"/>
                  </a:lnTo>
                  <a:cubicBezTo>
                    <a:pt x="516" y="124"/>
                    <a:pt x="501" y="121"/>
                    <a:pt x="486" y="121"/>
                  </a:cubicBezTo>
                  <a:cubicBezTo>
                    <a:pt x="476" y="121"/>
                    <a:pt x="465" y="122"/>
                    <a:pt x="455" y="125"/>
                  </a:cubicBezTo>
                  <a:lnTo>
                    <a:pt x="373" y="87"/>
                  </a:lnTo>
                  <a:lnTo>
                    <a:pt x="366" y="87"/>
                  </a:lnTo>
                  <a:lnTo>
                    <a:pt x="190" y="11"/>
                  </a:lnTo>
                  <a:cubicBezTo>
                    <a:pt x="178" y="4"/>
                    <a:pt x="16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783350" y="2633525"/>
              <a:ext cx="80750" cy="29625"/>
            </a:xfrm>
            <a:custGeom>
              <a:avLst/>
              <a:gdLst/>
              <a:ahLst/>
              <a:cxnLst/>
              <a:rect l="l" t="t" r="r" b="b"/>
              <a:pathLst>
                <a:path w="3230" h="1185" extrusionOk="0">
                  <a:moveTo>
                    <a:pt x="128" y="0"/>
                  </a:moveTo>
                  <a:cubicBezTo>
                    <a:pt x="93" y="0"/>
                    <a:pt x="61" y="24"/>
                    <a:pt x="51" y="63"/>
                  </a:cubicBezTo>
                  <a:cubicBezTo>
                    <a:pt x="1" y="196"/>
                    <a:pt x="95" y="505"/>
                    <a:pt x="209" y="536"/>
                  </a:cubicBezTo>
                  <a:lnTo>
                    <a:pt x="404" y="580"/>
                  </a:lnTo>
                  <a:lnTo>
                    <a:pt x="511" y="599"/>
                  </a:lnTo>
                  <a:cubicBezTo>
                    <a:pt x="530" y="618"/>
                    <a:pt x="549" y="631"/>
                    <a:pt x="574" y="637"/>
                  </a:cubicBezTo>
                  <a:cubicBezTo>
                    <a:pt x="795" y="687"/>
                    <a:pt x="1016" y="744"/>
                    <a:pt x="1237" y="788"/>
                  </a:cubicBezTo>
                  <a:lnTo>
                    <a:pt x="2000" y="959"/>
                  </a:lnTo>
                  <a:cubicBezTo>
                    <a:pt x="2132" y="1009"/>
                    <a:pt x="2271" y="1041"/>
                    <a:pt x="2416" y="1047"/>
                  </a:cubicBezTo>
                  <a:lnTo>
                    <a:pt x="3009" y="1179"/>
                  </a:lnTo>
                  <a:lnTo>
                    <a:pt x="3072" y="1179"/>
                  </a:lnTo>
                  <a:cubicBezTo>
                    <a:pt x="3081" y="1183"/>
                    <a:pt x="3090" y="1185"/>
                    <a:pt x="3099" y="1185"/>
                  </a:cubicBezTo>
                  <a:cubicBezTo>
                    <a:pt x="3135" y="1185"/>
                    <a:pt x="3169" y="1158"/>
                    <a:pt x="3179" y="1123"/>
                  </a:cubicBezTo>
                  <a:cubicBezTo>
                    <a:pt x="3230" y="990"/>
                    <a:pt x="3135" y="681"/>
                    <a:pt x="3022" y="656"/>
                  </a:cubicBezTo>
                  <a:lnTo>
                    <a:pt x="2990" y="650"/>
                  </a:lnTo>
                  <a:cubicBezTo>
                    <a:pt x="2977" y="637"/>
                    <a:pt x="2965" y="631"/>
                    <a:pt x="2952" y="631"/>
                  </a:cubicBezTo>
                  <a:cubicBezTo>
                    <a:pt x="2271" y="467"/>
                    <a:pt x="1584" y="303"/>
                    <a:pt x="902" y="145"/>
                  </a:cubicBezTo>
                  <a:lnTo>
                    <a:pt x="511" y="57"/>
                  </a:lnTo>
                  <a:cubicBezTo>
                    <a:pt x="505" y="55"/>
                    <a:pt x="498" y="54"/>
                    <a:pt x="491" y="54"/>
                  </a:cubicBezTo>
                  <a:cubicBezTo>
                    <a:pt x="473" y="54"/>
                    <a:pt x="456" y="60"/>
                    <a:pt x="442" y="69"/>
                  </a:cubicBezTo>
                  <a:lnTo>
                    <a:pt x="354" y="44"/>
                  </a:lnTo>
                  <a:lnTo>
                    <a:pt x="347" y="44"/>
                  </a:lnTo>
                  <a:lnTo>
                    <a:pt x="158" y="6"/>
                  </a:lnTo>
                  <a:cubicBezTo>
                    <a:pt x="148" y="2"/>
                    <a:pt x="138" y="0"/>
                    <a:pt x="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950000" y="2363000"/>
              <a:ext cx="57600" cy="65975"/>
            </a:xfrm>
            <a:custGeom>
              <a:avLst/>
              <a:gdLst/>
              <a:ahLst/>
              <a:cxnLst/>
              <a:rect l="l" t="t" r="r" b="b"/>
              <a:pathLst>
                <a:path w="2304" h="2639" extrusionOk="0">
                  <a:moveTo>
                    <a:pt x="364" y="1"/>
                  </a:moveTo>
                  <a:cubicBezTo>
                    <a:pt x="246" y="1"/>
                    <a:pt x="106" y="39"/>
                    <a:pt x="45" y="99"/>
                  </a:cubicBezTo>
                  <a:cubicBezTo>
                    <a:pt x="7" y="131"/>
                    <a:pt x="1" y="181"/>
                    <a:pt x="33" y="219"/>
                  </a:cubicBezTo>
                  <a:lnTo>
                    <a:pt x="146" y="377"/>
                  </a:lnTo>
                  <a:lnTo>
                    <a:pt x="146" y="383"/>
                  </a:lnTo>
                  <a:cubicBezTo>
                    <a:pt x="165" y="408"/>
                    <a:pt x="184" y="427"/>
                    <a:pt x="203" y="452"/>
                  </a:cubicBezTo>
                  <a:cubicBezTo>
                    <a:pt x="196" y="478"/>
                    <a:pt x="203" y="503"/>
                    <a:pt x="222" y="522"/>
                  </a:cubicBezTo>
                  <a:cubicBezTo>
                    <a:pt x="304" y="629"/>
                    <a:pt x="379" y="736"/>
                    <a:pt x="461" y="843"/>
                  </a:cubicBezTo>
                  <a:cubicBezTo>
                    <a:pt x="878" y="1411"/>
                    <a:pt x="1300" y="1972"/>
                    <a:pt x="1723" y="2527"/>
                  </a:cubicBezTo>
                  <a:cubicBezTo>
                    <a:pt x="1729" y="2540"/>
                    <a:pt x="1742" y="2553"/>
                    <a:pt x="1754" y="2559"/>
                  </a:cubicBezTo>
                  <a:lnTo>
                    <a:pt x="1773" y="2584"/>
                  </a:lnTo>
                  <a:cubicBezTo>
                    <a:pt x="1801" y="2622"/>
                    <a:pt x="1869" y="2639"/>
                    <a:pt x="1947" y="2639"/>
                  </a:cubicBezTo>
                  <a:cubicBezTo>
                    <a:pt x="2064" y="2639"/>
                    <a:pt x="2205" y="2601"/>
                    <a:pt x="2265" y="2540"/>
                  </a:cubicBezTo>
                  <a:cubicBezTo>
                    <a:pt x="2303" y="2508"/>
                    <a:pt x="2303" y="2458"/>
                    <a:pt x="2271" y="2420"/>
                  </a:cubicBezTo>
                  <a:lnTo>
                    <a:pt x="2265" y="2408"/>
                  </a:lnTo>
                  <a:cubicBezTo>
                    <a:pt x="2259" y="2389"/>
                    <a:pt x="2253" y="2376"/>
                    <a:pt x="2246" y="2363"/>
                  </a:cubicBezTo>
                  <a:cubicBezTo>
                    <a:pt x="2126" y="2199"/>
                    <a:pt x="2007" y="2035"/>
                    <a:pt x="1887" y="1871"/>
                  </a:cubicBezTo>
                  <a:cubicBezTo>
                    <a:pt x="1824" y="1745"/>
                    <a:pt x="1742" y="1625"/>
                    <a:pt x="1641" y="1525"/>
                  </a:cubicBezTo>
                  <a:cubicBezTo>
                    <a:pt x="1489" y="1316"/>
                    <a:pt x="1332" y="1102"/>
                    <a:pt x="1180" y="894"/>
                  </a:cubicBezTo>
                  <a:cubicBezTo>
                    <a:pt x="1048" y="711"/>
                    <a:pt x="915" y="528"/>
                    <a:pt x="777" y="345"/>
                  </a:cubicBezTo>
                  <a:cubicBezTo>
                    <a:pt x="764" y="320"/>
                    <a:pt x="739" y="307"/>
                    <a:pt x="720" y="301"/>
                  </a:cubicBezTo>
                  <a:lnTo>
                    <a:pt x="657" y="213"/>
                  </a:lnTo>
                  <a:lnTo>
                    <a:pt x="537" y="55"/>
                  </a:lnTo>
                  <a:cubicBezTo>
                    <a:pt x="509" y="17"/>
                    <a:pt x="442"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1022850" y="2323850"/>
              <a:ext cx="46075" cy="72600"/>
            </a:xfrm>
            <a:custGeom>
              <a:avLst/>
              <a:gdLst/>
              <a:ahLst/>
              <a:cxnLst/>
              <a:rect l="l" t="t" r="r" b="b"/>
              <a:pathLst>
                <a:path w="1843" h="2904" extrusionOk="0">
                  <a:moveTo>
                    <a:pt x="276" y="0"/>
                  </a:moveTo>
                  <a:cubicBezTo>
                    <a:pt x="190" y="0"/>
                    <a:pt x="107" y="17"/>
                    <a:pt x="58" y="51"/>
                  </a:cubicBezTo>
                  <a:cubicBezTo>
                    <a:pt x="13" y="70"/>
                    <a:pt x="1" y="120"/>
                    <a:pt x="26" y="164"/>
                  </a:cubicBezTo>
                  <a:cubicBezTo>
                    <a:pt x="51" y="221"/>
                    <a:pt x="83" y="278"/>
                    <a:pt x="108" y="341"/>
                  </a:cubicBezTo>
                  <a:cubicBezTo>
                    <a:pt x="121" y="366"/>
                    <a:pt x="133" y="398"/>
                    <a:pt x="146" y="423"/>
                  </a:cubicBezTo>
                  <a:cubicBezTo>
                    <a:pt x="140" y="448"/>
                    <a:pt x="140" y="473"/>
                    <a:pt x="152" y="492"/>
                  </a:cubicBezTo>
                  <a:cubicBezTo>
                    <a:pt x="215" y="618"/>
                    <a:pt x="272" y="732"/>
                    <a:pt x="329" y="852"/>
                  </a:cubicBezTo>
                  <a:cubicBezTo>
                    <a:pt x="632" y="1489"/>
                    <a:pt x="941" y="2119"/>
                    <a:pt x="1256" y="2750"/>
                  </a:cubicBezTo>
                  <a:cubicBezTo>
                    <a:pt x="1262" y="2756"/>
                    <a:pt x="1269" y="2769"/>
                    <a:pt x="1281" y="2782"/>
                  </a:cubicBezTo>
                  <a:cubicBezTo>
                    <a:pt x="1281" y="2788"/>
                    <a:pt x="1287" y="2794"/>
                    <a:pt x="1294" y="2807"/>
                  </a:cubicBezTo>
                  <a:cubicBezTo>
                    <a:pt x="1324" y="2871"/>
                    <a:pt x="1450" y="2903"/>
                    <a:pt x="1572" y="2903"/>
                  </a:cubicBezTo>
                  <a:cubicBezTo>
                    <a:pt x="1655" y="2903"/>
                    <a:pt x="1737" y="2888"/>
                    <a:pt x="1786" y="2857"/>
                  </a:cubicBezTo>
                  <a:cubicBezTo>
                    <a:pt x="1824" y="2838"/>
                    <a:pt x="1842" y="2782"/>
                    <a:pt x="1817" y="2744"/>
                  </a:cubicBezTo>
                  <a:lnTo>
                    <a:pt x="1811" y="2725"/>
                  </a:lnTo>
                  <a:cubicBezTo>
                    <a:pt x="1811" y="2712"/>
                    <a:pt x="1805" y="2693"/>
                    <a:pt x="1798" y="2681"/>
                  </a:cubicBezTo>
                  <a:cubicBezTo>
                    <a:pt x="1716" y="2498"/>
                    <a:pt x="1628" y="2315"/>
                    <a:pt x="1540" y="2132"/>
                  </a:cubicBezTo>
                  <a:cubicBezTo>
                    <a:pt x="1502" y="1993"/>
                    <a:pt x="1439" y="1861"/>
                    <a:pt x="1363" y="1741"/>
                  </a:cubicBezTo>
                  <a:cubicBezTo>
                    <a:pt x="1250" y="1508"/>
                    <a:pt x="1142" y="1274"/>
                    <a:pt x="1029" y="1041"/>
                  </a:cubicBezTo>
                  <a:cubicBezTo>
                    <a:pt x="934" y="839"/>
                    <a:pt x="833" y="631"/>
                    <a:pt x="732" y="423"/>
                  </a:cubicBezTo>
                  <a:cubicBezTo>
                    <a:pt x="720" y="404"/>
                    <a:pt x="707" y="385"/>
                    <a:pt x="682" y="372"/>
                  </a:cubicBezTo>
                  <a:cubicBezTo>
                    <a:pt x="669" y="341"/>
                    <a:pt x="650" y="309"/>
                    <a:pt x="638" y="278"/>
                  </a:cubicBezTo>
                  <a:lnTo>
                    <a:pt x="556" y="101"/>
                  </a:lnTo>
                  <a:cubicBezTo>
                    <a:pt x="522" y="34"/>
                    <a:pt x="397"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1099800" y="2298300"/>
              <a:ext cx="32500" cy="78000"/>
            </a:xfrm>
            <a:custGeom>
              <a:avLst/>
              <a:gdLst/>
              <a:ahLst/>
              <a:cxnLst/>
              <a:rect l="l" t="t" r="r" b="b"/>
              <a:pathLst>
                <a:path w="1300" h="3120" extrusionOk="0">
                  <a:moveTo>
                    <a:pt x="177" y="1"/>
                  </a:moveTo>
                  <a:cubicBezTo>
                    <a:pt x="136" y="1"/>
                    <a:pt x="98" y="7"/>
                    <a:pt x="70" y="19"/>
                  </a:cubicBezTo>
                  <a:cubicBezTo>
                    <a:pt x="20" y="32"/>
                    <a:pt x="1" y="76"/>
                    <a:pt x="13" y="120"/>
                  </a:cubicBezTo>
                  <a:lnTo>
                    <a:pt x="64" y="310"/>
                  </a:lnTo>
                  <a:lnTo>
                    <a:pt x="64" y="316"/>
                  </a:lnTo>
                  <a:cubicBezTo>
                    <a:pt x="70" y="347"/>
                    <a:pt x="76" y="373"/>
                    <a:pt x="83" y="404"/>
                  </a:cubicBezTo>
                  <a:cubicBezTo>
                    <a:pt x="76" y="429"/>
                    <a:pt x="70" y="455"/>
                    <a:pt x="83" y="473"/>
                  </a:cubicBezTo>
                  <a:cubicBezTo>
                    <a:pt x="114" y="606"/>
                    <a:pt x="146" y="732"/>
                    <a:pt x="184" y="858"/>
                  </a:cubicBezTo>
                  <a:cubicBezTo>
                    <a:pt x="360" y="1539"/>
                    <a:pt x="543" y="2221"/>
                    <a:pt x="726" y="2895"/>
                  </a:cubicBezTo>
                  <a:cubicBezTo>
                    <a:pt x="732" y="2908"/>
                    <a:pt x="739" y="2921"/>
                    <a:pt x="745" y="2933"/>
                  </a:cubicBezTo>
                  <a:cubicBezTo>
                    <a:pt x="751" y="2939"/>
                    <a:pt x="757" y="2952"/>
                    <a:pt x="757" y="2958"/>
                  </a:cubicBezTo>
                  <a:cubicBezTo>
                    <a:pt x="777" y="3052"/>
                    <a:pt x="976" y="3119"/>
                    <a:pt x="1124" y="3119"/>
                  </a:cubicBezTo>
                  <a:cubicBezTo>
                    <a:pt x="1165" y="3119"/>
                    <a:pt x="1202" y="3114"/>
                    <a:pt x="1230" y="3103"/>
                  </a:cubicBezTo>
                  <a:cubicBezTo>
                    <a:pt x="1275" y="3091"/>
                    <a:pt x="1300" y="3040"/>
                    <a:pt x="1281" y="2996"/>
                  </a:cubicBezTo>
                  <a:lnTo>
                    <a:pt x="1275" y="2977"/>
                  </a:lnTo>
                  <a:cubicBezTo>
                    <a:pt x="1281" y="2965"/>
                    <a:pt x="1281" y="2946"/>
                    <a:pt x="1275" y="2933"/>
                  </a:cubicBezTo>
                  <a:cubicBezTo>
                    <a:pt x="1230" y="2738"/>
                    <a:pt x="1180" y="2542"/>
                    <a:pt x="1130" y="2340"/>
                  </a:cubicBezTo>
                  <a:cubicBezTo>
                    <a:pt x="1117" y="2202"/>
                    <a:pt x="1079" y="2063"/>
                    <a:pt x="1022" y="1930"/>
                  </a:cubicBezTo>
                  <a:cubicBezTo>
                    <a:pt x="959" y="1678"/>
                    <a:pt x="896" y="1426"/>
                    <a:pt x="833" y="1174"/>
                  </a:cubicBezTo>
                  <a:cubicBezTo>
                    <a:pt x="776" y="959"/>
                    <a:pt x="720" y="738"/>
                    <a:pt x="663" y="511"/>
                  </a:cubicBezTo>
                  <a:cubicBezTo>
                    <a:pt x="657" y="492"/>
                    <a:pt x="638" y="467"/>
                    <a:pt x="619" y="455"/>
                  </a:cubicBezTo>
                  <a:cubicBezTo>
                    <a:pt x="612" y="417"/>
                    <a:pt x="606" y="385"/>
                    <a:pt x="593" y="354"/>
                  </a:cubicBezTo>
                  <a:lnTo>
                    <a:pt x="543" y="164"/>
                  </a:lnTo>
                  <a:cubicBezTo>
                    <a:pt x="518" y="71"/>
                    <a:pt x="322"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1176000" y="2432025"/>
              <a:ext cx="8650" cy="632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1183050" y="2440050"/>
              <a:ext cx="4725" cy="4300"/>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1176125" y="2447525"/>
              <a:ext cx="10400" cy="9475"/>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1166800" y="2442300"/>
              <a:ext cx="7825" cy="6850"/>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1154675" y="2425800"/>
              <a:ext cx="7275" cy="7150"/>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1140525" y="2444500"/>
              <a:ext cx="9300" cy="6400"/>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900800" y="2719600"/>
              <a:ext cx="8725" cy="570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908075" y="2731125"/>
              <a:ext cx="5550" cy="5300"/>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932025" y="2721500"/>
              <a:ext cx="9500" cy="8850"/>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919750" y="2707100"/>
              <a:ext cx="6625" cy="6650"/>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961850" y="2715150"/>
              <a:ext cx="7850" cy="6375"/>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982975" y="2708175"/>
              <a:ext cx="8850" cy="5650"/>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957100" y="2707150"/>
              <a:ext cx="6800" cy="397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937725" y="2708150"/>
              <a:ext cx="6850" cy="5225"/>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894675" y="2693725"/>
              <a:ext cx="7275" cy="6200"/>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1025375" y="2497275"/>
              <a:ext cx="11225" cy="7600"/>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1047600" y="2493800"/>
              <a:ext cx="11350" cy="8425"/>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1048075" y="2500750"/>
              <a:ext cx="350" cy="350"/>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1043525" y="2513850"/>
              <a:ext cx="10250" cy="6000"/>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1037250" y="2507200"/>
              <a:ext cx="6450" cy="5225"/>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1012075" y="2505325"/>
              <a:ext cx="10800" cy="7350"/>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1017800" y="2520650"/>
              <a:ext cx="5400" cy="5725"/>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1064175" y="2626525"/>
              <a:ext cx="7925" cy="732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1071575" y="2636100"/>
              <a:ext cx="6875" cy="5850"/>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1091450" y="2625800"/>
              <a:ext cx="9750" cy="7375"/>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1076625" y="2624375"/>
              <a:ext cx="9475" cy="5525"/>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1054875" y="2641625"/>
              <a:ext cx="4125" cy="4050"/>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1065900" y="2609450"/>
              <a:ext cx="7550" cy="6475"/>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5"/>
            <p:cNvSpPr/>
            <p:nvPr/>
          </p:nvSpPr>
          <p:spPr>
            <a:xfrm>
              <a:off x="1090175" y="2612075"/>
              <a:ext cx="5850" cy="4725"/>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15"/>
          <p:cNvGrpSpPr/>
          <p:nvPr/>
        </p:nvGrpSpPr>
        <p:grpSpPr>
          <a:xfrm>
            <a:off x="-332530" y="1988517"/>
            <a:ext cx="949028" cy="872514"/>
            <a:chOff x="6574875" y="3243250"/>
            <a:chExt cx="181050" cy="166450"/>
          </a:xfrm>
        </p:grpSpPr>
        <p:sp>
          <p:nvSpPr>
            <p:cNvPr id="1687" name="Google Shape;1687;p15"/>
            <p:cNvSpPr/>
            <p:nvPr/>
          </p:nvSpPr>
          <p:spPr>
            <a:xfrm>
              <a:off x="6574875" y="3355200"/>
              <a:ext cx="65150" cy="54500"/>
            </a:xfrm>
            <a:custGeom>
              <a:avLst/>
              <a:gdLst/>
              <a:ahLst/>
              <a:cxnLst/>
              <a:rect l="l" t="t" r="r" b="b"/>
              <a:pathLst>
                <a:path w="2606" h="2180" extrusionOk="0">
                  <a:moveTo>
                    <a:pt x="1663" y="0"/>
                  </a:moveTo>
                  <a:cubicBezTo>
                    <a:pt x="1142" y="0"/>
                    <a:pt x="157" y="121"/>
                    <a:pt x="51" y="605"/>
                  </a:cubicBezTo>
                  <a:cubicBezTo>
                    <a:pt x="1" y="851"/>
                    <a:pt x="184" y="1072"/>
                    <a:pt x="335" y="1249"/>
                  </a:cubicBezTo>
                  <a:cubicBezTo>
                    <a:pt x="556" y="1507"/>
                    <a:pt x="796" y="1759"/>
                    <a:pt x="1048" y="1999"/>
                  </a:cubicBezTo>
                  <a:cubicBezTo>
                    <a:pt x="1186" y="2127"/>
                    <a:pt x="1312" y="2180"/>
                    <a:pt x="1427" y="2180"/>
                  </a:cubicBezTo>
                  <a:cubicBezTo>
                    <a:pt x="1791" y="2180"/>
                    <a:pt x="2033" y="1640"/>
                    <a:pt x="2158" y="1280"/>
                  </a:cubicBezTo>
                  <a:cubicBezTo>
                    <a:pt x="2316" y="795"/>
                    <a:pt x="2606" y="57"/>
                    <a:pt x="1843" y="6"/>
                  </a:cubicBezTo>
                  <a:cubicBezTo>
                    <a:pt x="1793" y="2"/>
                    <a:pt x="1732" y="0"/>
                    <a:pt x="1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5"/>
            <p:cNvSpPr/>
            <p:nvPr/>
          </p:nvSpPr>
          <p:spPr>
            <a:xfrm>
              <a:off x="6632900" y="3299225"/>
              <a:ext cx="65000" cy="54500"/>
            </a:xfrm>
            <a:custGeom>
              <a:avLst/>
              <a:gdLst/>
              <a:ahLst/>
              <a:cxnLst/>
              <a:rect l="l" t="t" r="r" b="b"/>
              <a:pathLst>
                <a:path w="2600" h="2180" extrusionOk="0">
                  <a:moveTo>
                    <a:pt x="1662" y="0"/>
                  </a:moveTo>
                  <a:cubicBezTo>
                    <a:pt x="1141" y="0"/>
                    <a:pt x="152" y="121"/>
                    <a:pt x="51" y="605"/>
                  </a:cubicBezTo>
                  <a:cubicBezTo>
                    <a:pt x="1" y="851"/>
                    <a:pt x="184" y="1072"/>
                    <a:pt x="335" y="1249"/>
                  </a:cubicBezTo>
                  <a:cubicBezTo>
                    <a:pt x="556" y="1507"/>
                    <a:pt x="796" y="1760"/>
                    <a:pt x="1042" y="1999"/>
                  </a:cubicBezTo>
                  <a:cubicBezTo>
                    <a:pt x="1181" y="2127"/>
                    <a:pt x="1309" y="2180"/>
                    <a:pt x="1424" y="2180"/>
                  </a:cubicBezTo>
                  <a:cubicBezTo>
                    <a:pt x="1791" y="2180"/>
                    <a:pt x="2033" y="1640"/>
                    <a:pt x="2158" y="1280"/>
                  </a:cubicBezTo>
                  <a:cubicBezTo>
                    <a:pt x="2316" y="795"/>
                    <a:pt x="2599" y="57"/>
                    <a:pt x="1843" y="6"/>
                  </a:cubicBezTo>
                  <a:cubicBezTo>
                    <a:pt x="1793" y="2"/>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5"/>
            <p:cNvSpPr/>
            <p:nvPr/>
          </p:nvSpPr>
          <p:spPr>
            <a:xfrm>
              <a:off x="6690775" y="3243250"/>
              <a:ext cx="65150" cy="54500"/>
            </a:xfrm>
            <a:custGeom>
              <a:avLst/>
              <a:gdLst/>
              <a:ahLst/>
              <a:cxnLst/>
              <a:rect l="l" t="t" r="r" b="b"/>
              <a:pathLst>
                <a:path w="2606" h="2180" extrusionOk="0">
                  <a:moveTo>
                    <a:pt x="1662" y="0"/>
                  </a:moveTo>
                  <a:cubicBezTo>
                    <a:pt x="1142" y="0"/>
                    <a:pt x="158" y="121"/>
                    <a:pt x="57" y="605"/>
                  </a:cubicBezTo>
                  <a:cubicBezTo>
                    <a:pt x="1" y="851"/>
                    <a:pt x="183" y="1072"/>
                    <a:pt x="335" y="1249"/>
                  </a:cubicBezTo>
                  <a:cubicBezTo>
                    <a:pt x="562" y="1507"/>
                    <a:pt x="795" y="1760"/>
                    <a:pt x="1048" y="1999"/>
                  </a:cubicBezTo>
                  <a:cubicBezTo>
                    <a:pt x="1186" y="2127"/>
                    <a:pt x="1312" y="2180"/>
                    <a:pt x="1427" y="2180"/>
                  </a:cubicBezTo>
                  <a:cubicBezTo>
                    <a:pt x="1793" y="2180"/>
                    <a:pt x="2037" y="1640"/>
                    <a:pt x="2158" y="1280"/>
                  </a:cubicBezTo>
                  <a:cubicBezTo>
                    <a:pt x="2315" y="795"/>
                    <a:pt x="2605" y="57"/>
                    <a:pt x="1842" y="6"/>
                  </a:cubicBezTo>
                  <a:cubicBezTo>
                    <a:pt x="1793" y="3"/>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5"/>
            <p:cNvSpPr/>
            <p:nvPr/>
          </p:nvSpPr>
          <p:spPr>
            <a:xfrm>
              <a:off x="6730675" y="3253950"/>
              <a:ext cx="8375" cy="4300"/>
            </a:xfrm>
            <a:custGeom>
              <a:avLst/>
              <a:gdLst/>
              <a:ahLst/>
              <a:cxnLst/>
              <a:rect l="l" t="t" r="r" b="b"/>
              <a:pathLst>
                <a:path w="335" h="172" extrusionOk="0">
                  <a:moveTo>
                    <a:pt x="169" y="1"/>
                  </a:moveTo>
                  <a:cubicBezTo>
                    <a:pt x="146" y="1"/>
                    <a:pt x="123" y="5"/>
                    <a:pt x="101" y="13"/>
                  </a:cubicBezTo>
                  <a:cubicBezTo>
                    <a:pt x="51" y="26"/>
                    <a:pt x="0" y="76"/>
                    <a:pt x="51" y="127"/>
                  </a:cubicBezTo>
                  <a:cubicBezTo>
                    <a:pt x="84" y="156"/>
                    <a:pt x="128" y="171"/>
                    <a:pt x="172" y="171"/>
                  </a:cubicBezTo>
                  <a:cubicBezTo>
                    <a:pt x="195" y="171"/>
                    <a:pt x="218" y="167"/>
                    <a:pt x="240" y="158"/>
                  </a:cubicBezTo>
                  <a:cubicBezTo>
                    <a:pt x="284" y="140"/>
                    <a:pt x="334" y="95"/>
                    <a:pt x="290" y="45"/>
                  </a:cubicBezTo>
                  <a:cubicBezTo>
                    <a:pt x="257" y="16"/>
                    <a:pt x="213"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5"/>
            <p:cNvSpPr/>
            <p:nvPr/>
          </p:nvSpPr>
          <p:spPr>
            <a:xfrm>
              <a:off x="6722000" y="3262100"/>
              <a:ext cx="8825" cy="4075"/>
            </a:xfrm>
            <a:custGeom>
              <a:avLst/>
              <a:gdLst/>
              <a:ahLst/>
              <a:cxnLst/>
              <a:rect l="l" t="t" r="r" b="b"/>
              <a:pathLst>
                <a:path w="353" h="163" extrusionOk="0">
                  <a:moveTo>
                    <a:pt x="210" y="1"/>
                  </a:moveTo>
                  <a:cubicBezTo>
                    <a:pt x="200" y="1"/>
                    <a:pt x="191" y="1"/>
                    <a:pt x="183" y="3"/>
                  </a:cubicBezTo>
                  <a:lnTo>
                    <a:pt x="145" y="3"/>
                  </a:lnTo>
                  <a:cubicBezTo>
                    <a:pt x="44" y="9"/>
                    <a:pt x="0" y="116"/>
                    <a:pt x="108" y="154"/>
                  </a:cubicBezTo>
                  <a:cubicBezTo>
                    <a:pt x="120" y="159"/>
                    <a:pt x="144" y="163"/>
                    <a:pt x="173" y="163"/>
                  </a:cubicBezTo>
                  <a:cubicBezTo>
                    <a:pt x="249" y="163"/>
                    <a:pt x="352" y="139"/>
                    <a:pt x="316" y="66"/>
                  </a:cubicBezTo>
                  <a:lnTo>
                    <a:pt x="303" y="41"/>
                  </a:lnTo>
                  <a:cubicBezTo>
                    <a:pt x="283" y="11"/>
                    <a:pt x="244"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5"/>
            <p:cNvSpPr/>
            <p:nvPr/>
          </p:nvSpPr>
          <p:spPr>
            <a:xfrm>
              <a:off x="6720575" y="3254825"/>
              <a:ext cx="6800" cy="4125"/>
            </a:xfrm>
            <a:custGeom>
              <a:avLst/>
              <a:gdLst/>
              <a:ahLst/>
              <a:cxnLst/>
              <a:rect l="l" t="t" r="r" b="b"/>
              <a:pathLst>
                <a:path w="272" h="165" extrusionOk="0">
                  <a:moveTo>
                    <a:pt x="132" y="0"/>
                  </a:moveTo>
                  <a:cubicBezTo>
                    <a:pt x="83" y="0"/>
                    <a:pt x="35" y="18"/>
                    <a:pt x="19" y="54"/>
                  </a:cubicBezTo>
                  <a:cubicBezTo>
                    <a:pt x="19" y="54"/>
                    <a:pt x="19" y="60"/>
                    <a:pt x="19" y="67"/>
                  </a:cubicBezTo>
                  <a:cubicBezTo>
                    <a:pt x="1" y="111"/>
                    <a:pt x="38" y="136"/>
                    <a:pt x="70" y="149"/>
                  </a:cubicBezTo>
                  <a:cubicBezTo>
                    <a:pt x="64" y="146"/>
                    <a:pt x="60" y="145"/>
                    <a:pt x="59" y="145"/>
                  </a:cubicBezTo>
                  <a:lnTo>
                    <a:pt x="59" y="145"/>
                  </a:lnTo>
                  <a:cubicBezTo>
                    <a:pt x="55" y="145"/>
                    <a:pt x="85" y="161"/>
                    <a:pt x="95" y="161"/>
                  </a:cubicBezTo>
                  <a:cubicBezTo>
                    <a:pt x="104" y="163"/>
                    <a:pt x="112" y="164"/>
                    <a:pt x="120" y="164"/>
                  </a:cubicBezTo>
                  <a:cubicBezTo>
                    <a:pt x="137" y="164"/>
                    <a:pt x="154" y="161"/>
                    <a:pt x="171" y="161"/>
                  </a:cubicBezTo>
                  <a:cubicBezTo>
                    <a:pt x="209" y="155"/>
                    <a:pt x="272" y="123"/>
                    <a:pt x="253" y="67"/>
                  </a:cubicBezTo>
                  <a:lnTo>
                    <a:pt x="253" y="60"/>
                  </a:lnTo>
                  <a:cubicBezTo>
                    <a:pt x="240" y="21"/>
                    <a:pt x="186"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5"/>
            <p:cNvSpPr/>
            <p:nvPr/>
          </p:nvSpPr>
          <p:spPr>
            <a:xfrm>
              <a:off x="6666025" y="3323300"/>
              <a:ext cx="11300" cy="4675"/>
            </a:xfrm>
            <a:custGeom>
              <a:avLst/>
              <a:gdLst/>
              <a:ahLst/>
              <a:cxnLst/>
              <a:rect l="l" t="t" r="r" b="b"/>
              <a:pathLst>
                <a:path w="452" h="187" extrusionOk="0">
                  <a:moveTo>
                    <a:pt x="206" y="1"/>
                  </a:moveTo>
                  <a:cubicBezTo>
                    <a:pt x="172" y="1"/>
                    <a:pt x="138" y="9"/>
                    <a:pt x="108" y="27"/>
                  </a:cubicBezTo>
                  <a:cubicBezTo>
                    <a:pt x="0" y="90"/>
                    <a:pt x="95" y="166"/>
                    <a:pt x="171" y="185"/>
                  </a:cubicBezTo>
                  <a:lnTo>
                    <a:pt x="183" y="185"/>
                  </a:lnTo>
                  <a:cubicBezTo>
                    <a:pt x="189" y="186"/>
                    <a:pt x="195" y="186"/>
                    <a:pt x="203" y="186"/>
                  </a:cubicBezTo>
                  <a:cubicBezTo>
                    <a:pt x="279" y="186"/>
                    <a:pt x="451" y="133"/>
                    <a:pt x="360" y="59"/>
                  </a:cubicBezTo>
                  <a:lnTo>
                    <a:pt x="347" y="52"/>
                  </a:lnTo>
                  <a:cubicBezTo>
                    <a:pt x="306" y="19"/>
                    <a:pt x="256"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5"/>
            <p:cNvSpPr/>
            <p:nvPr/>
          </p:nvSpPr>
          <p:spPr>
            <a:xfrm>
              <a:off x="6663975" y="3334325"/>
              <a:ext cx="8525" cy="4325"/>
            </a:xfrm>
            <a:custGeom>
              <a:avLst/>
              <a:gdLst/>
              <a:ahLst/>
              <a:cxnLst/>
              <a:rect l="l" t="t" r="r" b="b"/>
              <a:pathLst>
                <a:path w="341" h="173" extrusionOk="0">
                  <a:moveTo>
                    <a:pt x="161" y="0"/>
                  </a:moveTo>
                  <a:cubicBezTo>
                    <a:pt x="140" y="0"/>
                    <a:pt x="120" y="3"/>
                    <a:pt x="101" y="9"/>
                  </a:cubicBezTo>
                  <a:cubicBezTo>
                    <a:pt x="51" y="28"/>
                    <a:pt x="0" y="78"/>
                    <a:pt x="51" y="128"/>
                  </a:cubicBezTo>
                  <a:cubicBezTo>
                    <a:pt x="84" y="157"/>
                    <a:pt x="128" y="173"/>
                    <a:pt x="172" y="173"/>
                  </a:cubicBezTo>
                  <a:cubicBezTo>
                    <a:pt x="195" y="173"/>
                    <a:pt x="218" y="169"/>
                    <a:pt x="240" y="160"/>
                  </a:cubicBezTo>
                  <a:cubicBezTo>
                    <a:pt x="290" y="147"/>
                    <a:pt x="341" y="97"/>
                    <a:pt x="297" y="46"/>
                  </a:cubicBezTo>
                  <a:cubicBezTo>
                    <a:pt x="257" y="16"/>
                    <a:pt x="208"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5"/>
            <p:cNvSpPr/>
            <p:nvPr/>
          </p:nvSpPr>
          <p:spPr>
            <a:xfrm>
              <a:off x="6656400" y="3330150"/>
              <a:ext cx="9025" cy="4675"/>
            </a:xfrm>
            <a:custGeom>
              <a:avLst/>
              <a:gdLst/>
              <a:ahLst/>
              <a:cxnLst/>
              <a:rect l="l" t="t" r="r" b="b"/>
              <a:pathLst>
                <a:path w="361" h="187" extrusionOk="0">
                  <a:moveTo>
                    <a:pt x="173" y="0"/>
                  </a:moveTo>
                  <a:cubicBezTo>
                    <a:pt x="151" y="0"/>
                    <a:pt x="129" y="4"/>
                    <a:pt x="108" y="12"/>
                  </a:cubicBezTo>
                  <a:cubicBezTo>
                    <a:pt x="57" y="31"/>
                    <a:pt x="1" y="87"/>
                    <a:pt x="51" y="138"/>
                  </a:cubicBezTo>
                  <a:cubicBezTo>
                    <a:pt x="90" y="168"/>
                    <a:pt x="139" y="187"/>
                    <a:pt x="188" y="187"/>
                  </a:cubicBezTo>
                  <a:cubicBezTo>
                    <a:pt x="210" y="187"/>
                    <a:pt x="232" y="183"/>
                    <a:pt x="253" y="176"/>
                  </a:cubicBezTo>
                  <a:cubicBezTo>
                    <a:pt x="303" y="157"/>
                    <a:pt x="360" y="100"/>
                    <a:pt x="310" y="49"/>
                  </a:cubicBezTo>
                  <a:cubicBezTo>
                    <a:pt x="270" y="19"/>
                    <a:pt x="222"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5"/>
            <p:cNvSpPr/>
            <p:nvPr/>
          </p:nvSpPr>
          <p:spPr>
            <a:xfrm>
              <a:off x="6671225" y="3312150"/>
              <a:ext cx="9950" cy="5425"/>
            </a:xfrm>
            <a:custGeom>
              <a:avLst/>
              <a:gdLst/>
              <a:ahLst/>
              <a:cxnLst/>
              <a:rect l="l" t="t" r="r" b="b"/>
              <a:pathLst>
                <a:path w="398" h="217" extrusionOk="0">
                  <a:moveTo>
                    <a:pt x="221" y="0"/>
                  </a:moveTo>
                  <a:cubicBezTo>
                    <a:pt x="164" y="0"/>
                    <a:pt x="0" y="38"/>
                    <a:pt x="57" y="126"/>
                  </a:cubicBezTo>
                  <a:lnTo>
                    <a:pt x="57" y="139"/>
                  </a:lnTo>
                  <a:cubicBezTo>
                    <a:pt x="79" y="189"/>
                    <a:pt x="161" y="217"/>
                    <a:pt x="239" y="217"/>
                  </a:cubicBezTo>
                  <a:cubicBezTo>
                    <a:pt x="319" y="217"/>
                    <a:pt x="395" y="187"/>
                    <a:pt x="398" y="120"/>
                  </a:cubicBezTo>
                  <a:lnTo>
                    <a:pt x="398" y="107"/>
                  </a:lnTo>
                  <a:cubicBezTo>
                    <a:pt x="398" y="25"/>
                    <a:pt x="28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5"/>
            <p:cNvSpPr/>
            <p:nvPr/>
          </p:nvSpPr>
          <p:spPr>
            <a:xfrm>
              <a:off x="6613525" y="3363325"/>
              <a:ext cx="6925" cy="3450"/>
            </a:xfrm>
            <a:custGeom>
              <a:avLst/>
              <a:gdLst/>
              <a:ahLst/>
              <a:cxnLst/>
              <a:rect l="l" t="t" r="r" b="b"/>
              <a:pathLst>
                <a:path w="277" h="138" extrusionOk="0">
                  <a:moveTo>
                    <a:pt x="170" y="1"/>
                  </a:moveTo>
                  <a:cubicBezTo>
                    <a:pt x="161" y="1"/>
                    <a:pt x="152" y="1"/>
                    <a:pt x="145" y="3"/>
                  </a:cubicBezTo>
                  <a:lnTo>
                    <a:pt x="120" y="9"/>
                  </a:lnTo>
                  <a:cubicBezTo>
                    <a:pt x="44" y="22"/>
                    <a:pt x="0" y="97"/>
                    <a:pt x="95" y="129"/>
                  </a:cubicBezTo>
                  <a:cubicBezTo>
                    <a:pt x="109" y="134"/>
                    <a:pt x="132" y="138"/>
                    <a:pt x="155" y="138"/>
                  </a:cubicBezTo>
                  <a:cubicBezTo>
                    <a:pt x="212" y="138"/>
                    <a:pt x="277" y="118"/>
                    <a:pt x="259" y="60"/>
                  </a:cubicBezTo>
                  <a:cubicBezTo>
                    <a:pt x="259" y="53"/>
                    <a:pt x="259" y="47"/>
                    <a:pt x="252" y="41"/>
                  </a:cubicBezTo>
                  <a:cubicBezTo>
                    <a:pt x="247" y="11"/>
                    <a:pt x="204"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5"/>
            <p:cNvSpPr/>
            <p:nvPr/>
          </p:nvSpPr>
          <p:spPr>
            <a:xfrm>
              <a:off x="6605475" y="3373725"/>
              <a:ext cx="9950" cy="5050"/>
            </a:xfrm>
            <a:custGeom>
              <a:avLst/>
              <a:gdLst/>
              <a:ahLst/>
              <a:cxnLst/>
              <a:rect l="l" t="t" r="r" b="b"/>
              <a:pathLst>
                <a:path w="398" h="202" extrusionOk="0">
                  <a:moveTo>
                    <a:pt x="199" y="0"/>
                  </a:moveTo>
                  <a:cubicBezTo>
                    <a:pt x="172" y="0"/>
                    <a:pt x="146" y="5"/>
                    <a:pt x="120" y="16"/>
                  </a:cubicBezTo>
                  <a:cubicBezTo>
                    <a:pt x="64" y="35"/>
                    <a:pt x="0" y="91"/>
                    <a:pt x="57" y="148"/>
                  </a:cubicBezTo>
                  <a:cubicBezTo>
                    <a:pt x="99" y="182"/>
                    <a:pt x="153" y="201"/>
                    <a:pt x="206" y="201"/>
                  </a:cubicBezTo>
                  <a:cubicBezTo>
                    <a:pt x="232" y="201"/>
                    <a:pt x="259" y="196"/>
                    <a:pt x="284" y="186"/>
                  </a:cubicBezTo>
                  <a:cubicBezTo>
                    <a:pt x="341" y="167"/>
                    <a:pt x="398" y="110"/>
                    <a:pt x="347" y="54"/>
                  </a:cubicBezTo>
                  <a:cubicBezTo>
                    <a:pt x="305" y="20"/>
                    <a:pt x="252"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5"/>
            <p:cNvSpPr/>
            <p:nvPr/>
          </p:nvSpPr>
          <p:spPr>
            <a:xfrm>
              <a:off x="6614175" y="3373050"/>
              <a:ext cx="7850" cy="3175"/>
            </a:xfrm>
            <a:custGeom>
              <a:avLst/>
              <a:gdLst/>
              <a:ahLst/>
              <a:cxnLst/>
              <a:rect l="l" t="t" r="r" b="b"/>
              <a:pathLst>
                <a:path w="314" h="127" extrusionOk="0">
                  <a:moveTo>
                    <a:pt x="162" y="0"/>
                  </a:moveTo>
                  <a:cubicBezTo>
                    <a:pt x="83" y="0"/>
                    <a:pt x="1" y="40"/>
                    <a:pt x="56" y="99"/>
                  </a:cubicBezTo>
                  <a:cubicBezTo>
                    <a:pt x="77" y="118"/>
                    <a:pt x="114" y="126"/>
                    <a:pt x="152" y="126"/>
                  </a:cubicBezTo>
                  <a:cubicBezTo>
                    <a:pt x="231" y="126"/>
                    <a:pt x="313" y="90"/>
                    <a:pt x="258" y="30"/>
                  </a:cubicBezTo>
                  <a:cubicBezTo>
                    <a:pt x="237" y="10"/>
                    <a:pt x="200"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5"/>
            <p:cNvSpPr/>
            <p:nvPr/>
          </p:nvSpPr>
          <p:spPr>
            <a:xfrm>
              <a:off x="6599900" y="3364900"/>
              <a:ext cx="7975" cy="4075"/>
            </a:xfrm>
            <a:custGeom>
              <a:avLst/>
              <a:gdLst/>
              <a:ahLst/>
              <a:cxnLst/>
              <a:rect l="l" t="t" r="r" b="b"/>
              <a:pathLst>
                <a:path w="319" h="163" extrusionOk="0">
                  <a:moveTo>
                    <a:pt x="155" y="1"/>
                  </a:moveTo>
                  <a:cubicBezTo>
                    <a:pt x="86" y="1"/>
                    <a:pt x="0" y="24"/>
                    <a:pt x="28" y="97"/>
                  </a:cubicBezTo>
                  <a:cubicBezTo>
                    <a:pt x="34" y="116"/>
                    <a:pt x="47" y="135"/>
                    <a:pt x="72" y="148"/>
                  </a:cubicBezTo>
                  <a:cubicBezTo>
                    <a:pt x="91" y="157"/>
                    <a:pt x="113" y="162"/>
                    <a:pt x="136" y="162"/>
                  </a:cubicBezTo>
                  <a:cubicBezTo>
                    <a:pt x="159" y="162"/>
                    <a:pt x="182" y="157"/>
                    <a:pt x="205" y="148"/>
                  </a:cubicBezTo>
                  <a:cubicBezTo>
                    <a:pt x="280" y="129"/>
                    <a:pt x="318" y="47"/>
                    <a:pt x="217" y="9"/>
                  </a:cubicBezTo>
                  <a:cubicBezTo>
                    <a:pt x="203" y="4"/>
                    <a:pt x="18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5"/>
            <p:cNvSpPr/>
            <p:nvPr/>
          </p:nvSpPr>
          <p:spPr>
            <a:xfrm>
              <a:off x="6592225" y="3377200"/>
              <a:ext cx="9650" cy="5275"/>
            </a:xfrm>
            <a:custGeom>
              <a:avLst/>
              <a:gdLst/>
              <a:ahLst/>
              <a:cxnLst/>
              <a:rect l="l" t="t" r="r" b="b"/>
              <a:pathLst>
                <a:path w="386" h="211" extrusionOk="0">
                  <a:moveTo>
                    <a:pt x="205" y="1"/>
                  </a:moveTo>
                  <a:cubicBezTo>
                    <a:pt x="147" y="1"/>
                    <a:pt x="71" y="16"/>
                    <a:pt x="45" y="72"/>
                  </a:cubicBezTo>
                  <a:cubicBezTo>
                    <a:pt x="1" y="167"/>
                    <a:pt x="146" y="205"/>
                    <a:pt x="209" y="211"/>
                  </a:cubicBezTo>
                  <a:cubicBezTo>
                    <a:pt x="272" y="211"/>
                    <a:pt x="379" y="186"/>
                    <a:pt x="385" y="110"/>
                  </a:cubicBezTo>
                  <a:cubicBezTo>
                    <a:pt x="385" y="41"/>
                    <a:pt x="297" y="3"/>
                    <a:pt x="240" y="3"/>
                  </a:cubicBezTo>
                  <a:cubicBezTo>
                    <a:pt x="230" y="2"/>
                    <a:pt x="218"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p:cSld name="CUSTOM_15">
    <p:spTree>
      <p:nvGrpSpPr>
        <p:cNvPr id="1" name="Shape 1702"/>
        <p:cNvGrpSpPr/>
        <p:nvPr/>
      </p:nvGrpSpPr>
      <p:grpSpPr>
        <a:xfrm>
          <a:off x="0" y="0"/>
          <a:ext cx="0" cy="0"/>
          <a:chOff x="0" y="0"/>
          <a:chExt cx="0" cy="0"/>
        </a:xfrm>
      </p:grpSpPr>
      <p:sp>
        <p:nvSpPr>
          <p:cNvPr id="1703" name="Google Shape;1703;p16"/>
          <p:cNvSpPr txBox="1">
            <a:spLocks noGrp="1"/>
          </p:cNvSpPr>
          <p:nvPr>
            <p:ph type="subTitle" idx="1"/>
          </p:nvPr>
        </p:nvSpPr>
        <p:spPr>
          <a:xfrm>
            <a:off x="937850" y="2716000"/>
            <a:ext cx="167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04" name="Google Shape;1704;p16"/>
          <p:cNvSpPr txBox="1">
            <a:spLocks noGrp="1"/>
          </p:cNvSpPr>
          <p:nvPr>
            <p:ph type="subTitle" idx="2"/>
          </p:nvPr>
        </p:nvSpPr>
        <p:spPr>
          <a:xfrm>
            <a:off x="3663000" y="271600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05" name="Google Shape;1705;p16"/>
          <p:cNvSpPr txBox="1">
            <a:spLocks noGrp="1"/>
          </p:cNvSpPr>
          <p:nvPr>
            <p:ph type="ctrTitle"/>
          </p:nvPr>
        </p:nvSpPr>
        <p:spPr>
          <a:xfrm>
            <a:off x="1178453" y="2242075"/>
            <a:ext cx="12054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Fira Sans Condensed Medium"/>
              <a:buNone/>
              <a:defRPr sz="20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06" name="Google Shape;1706;p16"/>
          <p:cNvSpPr txBox="1">
            <a:spLocks noGrp="1"/>
          </p:cNvSpPr>
          <p:nvPr>
            <p:ph type="ctrTitle" idx="3"/>
          </p:nvPr>
        </p:nvSpPr>
        <p:spPr>
          <a:xfrm>
            <a:off x="3976165" y="2242075"/>
            <a:ext cx="12054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Fira Sans Condensed Medium"/>
              <a:buNone/>
              <a:defRPr sz="20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07" name="Google Shape;1707;p16"/>
          <p:cNvSpPr txBox="1">
            <a:spLocks noGrp="1"/>
          </p:cNvSpPr>
          <p:nvPr>
            <p:ph type="subTitle" idx="4"/>
          </p:nvPr>
        </p:nvSpPr>
        <p:spPr>
          <a:xfrm>
            <a:off x="6460750" y="271600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08" name="Google Shape;1708;p16"/>
          <p:cNvSpPr txBox="1">
            <a:spLocks noGrp="1"/>
          </p:cNvSpPr>
          <p:nvPr>
            <p:ph type="ctrTitle" idx="5"/>
          </p:nvPr>
        </p:nvSpPr>
        <p:spPr>
          <a:xfrm>
            <a:off x="6773915" y="2242075"/>
            <a:ext cx="12054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Fira Sans Condensed Medium"/>
              <a:buNone/>
              <a:defRPr sz="20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09" name="Google Shape;1709;p16"/>
          <p:cNvSpPr txBox="1">
            <a:spLocks noGrp="1"/>
          </p:cNvSpPr>
          <p:nvPr>
            <p:ph type="title" idx="6"/>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710" name="Google Shape;1710;p16"/>
          <p:cNvGrpSpPr/>
          <p:nvPr/>
        </p:nvGrpSpPr>
        <p:grpSpPr>
          <a:xfrm>
            <a:off x="8511329" y="94466"/>
            <a:ext cx="976182" cy="756984"/>
            <a:chOff x="1982250" y="2295975"/>
            <a:chExt cx="334825" cy="259650"/>
          </a:xfrm>
        </p:grpSpPr>
        <p:sp>
          <p:nvSpPr>
            <p:cNvPr id="1711" name="Google Shape;1711;p16"/>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6"/>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6"/>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16"/>
          <p:cNvGrpSpPr/>
          <p:nvPr/>
        </p:nvGrpSpPr>
        <p:grpSpPr>
          <a:xfrm>
            <a:off x="8511329" y="396970"/>
            <a:ext cx="484453" cy="1239321"/>
            <a:chOff x="2508475" y="2379100"/>
            <a:chExt cx="147125" cy="376350"/>
          </a:xfrm>
        </p:grpSpPr>
        <p:sp>
          <p:nvSpPr>
            <p:cNvPr id="1731" name="Google Shape;1731;p16"/>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6"/>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6"/>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6"/>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6"/>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16"/>
          <p:cNvGrpSpPr/>
          <p:nvPr/>
        </p:nvGrpSpPr>
        <p:grpSpPr>
          <a:xfrm>
            <a:off x="-182466" y="3995885"/>
            <a:ext cx="858848" cy="666725"/>
            <a:chOff x="1145300" y="2753225"/>
            <a:chExt cx="173375" cy="134575"/>
          </a:xfrm>
        </p:grpSpPr>
        <p:sp>
          <p:nvSpPr>
            <p:cNvPr id="1758" name="Google Shape;1758;p16"/>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16"/>
          <p:cNvSpPr/>
          <p:nvPr/>
        </p:nvSpPr>
        <p:spPr>
          <a:xfrm rot="5400000">
            <a:off x="191915" y="4292819"/>
            <a:ext cx="484450" cy="41932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5" name="Google Shape;1775;p16"/>
          <p:cNvGrpSpPr/>
          <p:nvPr/>
        </p:nvGrpSpPr>
        <p:grpSpPr>
          <a:xfrm>
            <a:off x="579704" y="4744699"/>
            <a:ext cx="280573" cy="265806"/>
            <a:chOff x="484075" y="3026900"/>
            <a:chExt cx="161975" cy="153450"/>
          </a:xfrm>
        </p:grpSpPr>
        <p:sp>
          <p:nvSpPr>
            <p:cNvPr id="1776" name="Google Shape;1776;p16"/>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6"/>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6"/>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6"/>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6"/>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6"/>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1">
  <p:cSld name="CUSTOM_15_2">
    <p:spTree>
      <p:nvGrpSpPr>
        <p:cNvPr id="1" name="Shape 1783"/>
        <p:cNvGrpSpPr/>
        <p:nvPr/>
      </p:nvGrpSpPr>
      <p:grpSpPr>
        <a:xfrm>
          <a:off x="0" y="0"/>
          <a:ext cx="0" cy="0"/>
          <a:chOff x="0" y="0"/>
          <a:chExt cx="0" cy="0"/>
        </a:xfrm>
      </p:grpSpPr>
      <p:sp>
        <p:nvSpPr>
          <p:cNvPr id="1784" name="Google Shape;1784;p17"/>
          <p:cNvSpPr txBox="1">
            <a:spLocks noGrp="1"/>
          </p:cNvSpPr>
          <p:nvPr>
            <p:ph type="subTitle" idx="1"/>
          </p:nvPr>
        </p:nvSpPr>
        <p:spPr>
          <a:xfrm>
            <a:off x="1157875" y="2128275"/>
            <a:ext cx="1818000" cy="14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000"/>
              <a:buNone/>
              <a:defRPr sz="16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85" name="Google Shape;1785;p17"/>
          <p:cNvSpPr txBox="1">
            <a:spLocks noGrp="1"/>
          </p:cNvSpPr>
          <p:nvPr>
            <p:ph type="subTitle" idx="2"/>
          </p:nvPr>
        </p:nvSpPr>
        <p:spPr>
          <a:xfrm>
            <a:off x="3533780" y="2128275"/>
            <a:ext cx="2076300" cy="14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000"/>
              <a:buNone/>
              <a:defRPr sz="16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86" name="Google Shape;1786;p17"/>
          <p:cNvSpPr txBox="1">
            <a:spLocks noGrp="1"/>
          </p:cNvSpPr>
          <p:nvPr>
            <p:ph type="ctrTitle"/>
          </p:nvPr>
        </p:nvSpPr>
        <p:spPr>
          <a:xfrm>
            <a:off x="757217" y="4183986"/>
            <a:ext cx="26193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1600"/>
              <a:buFont typeface="Fira Sans Condensed Medium"/>
              <a:buNone/>
              <a:defRPr sz="16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87" name="Google Shape;1787;p17"/>
          <p:cNvSpPr txBox="1">
            <a:spLocks noGrp="1"/>
          </p:cNvSpPr>
          <p:nvPr>
            <p:ph type="ctrTitle" idx="3"/>
          </p:nvPr>
        </p:nvSpPr>
        <p:spPr>
          <a:xfrm>
            <a:off x="3269217" y="4183986"/>
            <a:ext cx="26193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1600"/>
              <a:buFont typeface="Fira Sans Condensed Medium"/>
              <a:buNone/>
              <a:defRPr sz="16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88" name="Google Shape;1788;p17"/>
          <p:cNvSpPr txBox="1">
            <a:spLocks noGrp="1"/>
          </p:cNvSpPr>
          <p:nvPr>
            <p:ph type="subTitle" idx="4"/>
          </p:nvPr>
        </p:nvSpPr>
        <p:spPr>
          <a:xfrm>
            <a:off x="6119367" y="2128275"/>
            <a:ext cx="1915500" cy="14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000"/>
              <a:buNone/>
              <a:defRPr sz="16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89" name="Google Shape;1789;p17"/>
          <p:cNvSpPr txBox="1">
            <a:spLocks noGrp="1"/>
          </p:cNvSpPr>
          <p:nvPr>
            <p:ph type="ctrTitle" idx="5"/>
          </p:nvPr>
        </p:nvSpPr>
        <p:spPr>
          <a:xfrm>
            <a:off x="5767467" y="4183986"/>
            <a:ext cx="26193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1600"/>
              <a:buFont typeface="Fira Sans Condensed Medium"/>
              <a:buNone/>
              <a:defRPr sz="16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790" name="Google Shape;1790;p17"/>
          <p:cNvSpPr txBox="1">
            <a:spLocks noGrp="1"/>
          </p:cNvSpPr>
          <p:nvPr>
            <p:ph type="title" idx="6"/>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91" name="Google Shape;1791;p17"/>
          <p:cNvSpPr/>
          <p:nvPr/>
        </p:nvSpPr>
        <p:spPr>
          <a:xfrm>
            <a:off x="215834" y="4279686"/>
            <a:ext cx="357136" cy="103841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2" name="Google Shape;1792;p17"/>
          <p:cNvGrpSpPr/>
          <p:nvPr/>
        </p:nvGrpSpPr>
        <p:grpSpPr>
          <a:xfrm>
            <a:off x="8801756" y="576328"/>
            <a:ext cx="461352" cy="1000872"/>
            <a:chOff x="6681475" y="2709025"/>
            <a:chExt cx="120950" cy="262400"/>
          </a:xfrm>
        </p:grpSpPr>
        <p:sp>
          <p:nvSpPr>
            <p:cNvPr id="1793" name="Google Shape;1793;p17"/>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7"/>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7"/>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7"/>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7"/>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3" name="Google Shape;1813;p17"/>
          <p:cNvSpPr/>
          <p:nvPr/>
        </p:nvSpPr>
        <p:spPr>
          <a:xfrm>
            <a:off x="8476861" y="872342"/>
            <a:ext cx="543569" cy="470502"/>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17"/>
          <p:cNvGrpSpPr/>
          <p:nvPr/>
        </p:nvGrpSpPr>
        <p:grpSpPr>
          <a:xfrm>
            <a:off x="-200790" y="4163337"/>
            <a:ext cx="702984" cy="545729"/>
            <a:chOff x="1145300" y="2753225"/>
            <a:chExt cx="173375" cy="134575"/>
          </a:xfrm>
        </p:grpSpPr>
        <p:sp>
          <p:nvSpPr>
            <p:cNvPr id="1815" name="Google Shape;1815;p17"/>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
  <p:cSld name="CUSTOM_2">
    <p:spTree>
      <p:nvGrpSpPr>
        <p:cNvPr id="1" name="Shape 1831"/>
        <p:cNvGrpSpPr/>
        <p:nvPr/>
      </p:nvGrpSpPr>
      <p:grpSpPr>
        <a:xfrm>
          <a:off x="0" y="0"/>
          <a:ext cx="0" cy="0"/>
          <a:chOff x="0" y="0"/>
          <a:chExt cx="0" cy="0"/>
        </a:xfrm>
      </p:grpSpPr>
      <p:sp>
        <p:nvSpPr>
          <p:cNvPr id="1832" name="Google Shape;1832;p18"/>
          <p:cNvSpPr txBox="1">
            <a:spLocks noGrp="1"/>
          </p:cNvSpPr>
          <p:nvPr>
            <p:ph type="ctrTitle"/>
          </p:nvPr>
        </p:nvSpPr>
        <p:spPr>
          <a:xfrm flipH="1">
            <a:off x="5193794" y="3069829"/>
            <a:ext cx="1560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833" name="Google Shape;1833;p18"/>
          <p:cNvSpPr txBox="1">
            <a:spLocks noGrp="1"/>
          </p:cNvSpPr>
          <p:nvPr>
            <p:ph type="subTitle" idx="1"/>
          </p:nvPr>
        </p:nvSpPr>
        <p:spPr>
          <a:xfrm flipH="1">
            <a:off x="4939094" y="3488561"/>
            <a:ext cx="18153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34" name="Google Shape;1834;p18"/>
          <p:cNvSpPr txBox="1">
            <a:spLocks noGrp="1"/>
          </p:cNvSpPr>
          <p:nvPr>
            <p:ph type="ctrTitle" idx="2"/>
          </p:nvPr>
        </p:nvSpPr>
        <p:spPr>
          <a:xfrm flipH="1">
            <a:off x="5193794" y="1346399"/>
            <a:ext cx="1560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835" name="Google Shape;1835;p18"/>
          <p:cNvSpPr txBox="1">
            <a:spLocks noGrp="1"/>
          </p:cNvSpPr>
          <p:nvPr>
            <p:ph type="subTitle" idx="3"/>
          </p:nvPr>
        </p:nvSpPr>
        <p:spPr>
          <a:xfrm flipH="1">
            <a:off x="5095400" y="1765125"/>
            <a:ext cx="16590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36" name="Google Shape;1836;p18"/>
          <p:cNvSpPr txBox="1">
            <a:spLocks noGrp="1"/>
          </p:cNvSpPr>
          <p:nvPr>
            <p:ph type="ctrTitle" idx="4"/>
          </p:nvPr>
        </p:nvSpPr>
        <p:spPr>
          <a:xfrm flipH="1">
            <a:off x="2389601" y="3068283"/>
            <a:ext cx="1560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837" name="Google Shape;1837;p18"/>
          <p:cNvSpPr txBox="1">
            <a:spLocks noGrp="1"/>
          </p:cNvSpPr>
          <p:nvPr>
            <p:ph type="subTitle" idx="5"/>
          </p:nvPr>
        </p:nvSpPr>
        <p:spPr>
          <a:xfrm flipH="1">
            <a:off x="2389575" y="3487000"/>
            <a:ext cx="17403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38" name="Google Shape;1838;p18"/>
          <p:cNvSpPr txBox="1">
            <a:spLocks noGrp="1"/>
          </p:cNvSpPr>
          <p:nvPr>
            <p:ph type="ctrTitle" idx="6"/>
          </p:nvPr>
        </p:nvSpPr>
        <p:spPr>
          <a:xfrm flipH="1">
            <a:off x="2389601" y="1348918"/>
            <a:ext cx="1815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839" name="Google Shape;1839;p18"/>
          <p:cNvSpPr txBox="1">
            <a:spLocks noGrp="1"/>
          </p:cNvSpPr>
          <p:nvPr>
            <p:ph type="subTitle" idx="7"/>
          </p:nvPr>
        </p:nvSpPr>
        <p:spPr>
          <a:xfrm flipH="1">
            <a:off x="2389600" y="1767650"/>
            <a:ext cx="15606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40" name="Google Shape;1840;p18"/>
          <p:cNvSpPr txBox="1">
            <a:spLocks noGrp="1"/>
          </p:cNvSpPr>
          <p:nvPr>
            <p:ph type="title" idx="8"/>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1" name="Google Shape;1841;p18"/>
          <p:cNvSpPr/>
          <p:nvPr/>
        </p:nvSpPr>
        <p:spPr>
          <a:xfrm>
            <a:off x="215834" y="4279686"/>
            <a:ext cx="357136" cy="103841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18"/>
          <p:cNvGrpSpPr/>
          <p:nvPr/>
        </p:nvGrpSpPr>
        <p:grpSpPr>
          <a:xfrm>
            <a:off x="8801756" y="576328"/>
            <a:ext cx="461352" cy="1000872"/>
            <a:chOff x="6681475" y="2709025"/>
            <a:chExt cx="120950" cy="262400"/>
          </a:xfrm>
        </p:grpSpPr>
        <p:sp>
          <p:nvSpPr>
            <p:cNvPr id="1843" name="Google Shape;1843;p18"/>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3" name="Google Shape;1863;p18"/>
          <p:cNvSpPr/>
          <p:nvPr/>
        </p:nvSpPr>
        <p:spPr>
          <a:xfrm>
            <a:off x="8476861" y="872342"/>
            <a:ext cx="543569" cy="470502"/>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4" name="Google Shape;1864;p18"/>
          <p:cNvGrpSpPr/>
          <p:nvPr/>
        </p:nvGrpSpPr>
        <p:grpSpPr>
          <a:xfrm>
            <a:off x="-200790" y="4163337"/>
            <a:ext cx="702984" cy="545729"/>
            <a:chOff x="1145300" y="2753225"/>
            <a:chExt cx="173375" cy="134575"/>
          </a:xfrm>
        </p:grpSpPr>
        <p:sp>
          <p:nvSpPr>
            <p:cNvPr id="1865" name="Google Shape;1865;p18"/>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8"/>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ix columns">
  <p:cSld name="CUSTOM_17">
    <p:spTree>
      <p:nvGrpSpPr>
        <p:cNvPr id="1" name="Shape 1881"/>
        <p:cNvGrpSpPr/>
        <p:nvPr/>
      </p:nvGrpSpPr>
      <p:grpSpPr>
        <a:xfrm>
          <a:off x="0" y="0"/>
          <a:ext cx="0" cy="0"/>
          <a:chOff x="0" y="0"/>
          <a:chExt cx="0" cy="0"/>
        </a:xfrm>
      </p:grpSpPr>
      <p:sp>
        <p:nvSpPr>
          <p:cNvPr id="1882" name="Google Shape;1882;p19"/>
          <p:cNvSpPr/>
          <p:nvPr/>
        </p:nvSpPr>
        <p:spPr>
          <a:xfrm>
            <a:off x="215834" y="4279686"/>
            <a:ext cx="357136" cy="103841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19"/>
          <p:cNvGrpSpPr/>
          <p:nvPr/>
        </p:nvGrpSpPr>
        <p:grpSpPr>
          <a:xfrm>
            <a:off x="8801756" y="576328"/>
            <a:ext cx="461352" cy="1000872"/>
            <a:chOff x="6681475" y="2709025"/>
            <a:chExt cx="120950" cy="262400"/>
          </a:xfrm>
        </p:grpSpPr>
        <p:sp>
          <p:nvSpPr>
            <p:cNvPr id="1884" name="Google Shape;1884;p19"/>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4" name="Google Shape;1904;p19"/>
          <p:cNvSpPr/>
          <p:nvPr/>
        </p:nvSpPr>
        <p:spPr>
          <a:xfrm>
            <a:off x="8476861" y="872342"/>
            <a:ext cx="543569" cy="470502"/>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19"/>
          <p:cNvGrpSpPr/>
          <p:nvPr/>
        </p:nvGrpSpPr>
        <p:grpSpPr>
          <a:xfrm>
            <a:off x="-200790" y="4163337"/>
            <a:ext cx="702984" cy="545729"/>
            <a:chOff x="1145300" y="2753225"/>
            <a:chExt cx="173375" cy="134575"/>
          </a:xfrm>
        </p:grpSpPr>
        <p:sp>
          <p:nvSpPr>
            <p:cNvPr id="1906" name="Google Shape;1906;p19"/>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19"/>
          <p:cNvSpPr txBox="1">
            <a:spLocks noGrp="1"/>
          </p:cNvSpPr>
          <p:nvPr>
            <p:ph type="ctrTitle"/>
          </p:nvPr>
        </p:nvSpPr>
        <p:spPr>
          <a:xfrm>
            <a:off x="924325" y="1311725"/>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23" name="Google Shape;1923;p19"/>
          <p:cNvSpPr txBox="1">
            <a:spLocks noGrp="1"/>
          </p:cNvSpPr>
          <p:nvPr>
            <p:ph type="subTitle" idx="1"/>
          </p:nvPr>
        </p:nvSpPr>
        <p:spPr>
          <a:xfrm>
            <a:off x="924284" y="1817996"/>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24" name="Google Shape;1924;p19"/>
          <p:cNvSpPr txBox="1">
            <a:spLocks noGrp="1"/>
          </p:cNvSpPr>
          <p:nvPr>
            <p:ph type="ctrTitle" idx="2"/>
          </p:nvPr>
        </p:nvSpPr>
        <p:spPr>
          <a:xfrm>
            <a:off x="3698775" y="1314500"/>
            <a:ext cx="1773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25" name="Google Shape;1925;p19"/>
          <p:cNvSpPr txBox="1">
            <a:spLocks noGrp="1"/>
          </p:cNvSpPr>
          <p:nvPr>
            <p:ph type="subTitle" idx="3"/>
          </p:nvPr>
        </p:nvSpPr>
        <p:spPr>
          <a:xfrm>
            <a:off x="3645084" y="1820774"/>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26" name="Google Shape;1926;p19"/>
          <p:cNvSpPr txBox="1">
            <a:spLocks noGrp="1"/>
          </p:cNvSpPr>
          <p:nvPr>
            <p:ph type="ctrTitle" idx="4"/>
          </p:nvPr>
        </p:nvSpPr>
        <p:spPr>
          <a:xfrm>
            <a:off x="6365875" y="1311725"/>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27" name="Google Shape;1927;p19"/>
          <p:cNvSpPr txBox="1">
            <a:spLocks noGrp="1"/>
          </p:cNvSpPr>
          <p:nvPr>
            <p:ph type="subTitle" idx="5"/>
          </p:nvPr>
        </p:nvSpPr>
        <p:spPr>
          <a:xfrm>
            <a:off x="6365884" y="1817996"/>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28" name="Google Shape;1928;p19"/>
          <p:cNvSpPr txBox="1">
            <a:spLocks noGrp="1"/>
          </p:cNvSpPr>
          <p:nvPr>
            <p:ph type="ctrTitle" idx="6"/>
          </p:nvPr>
        </p:nvSpPr>
        <p:spPr>
          <a:xfrm>
            <a:off x="925187" y="2947425"/>
            <a:ext cx="18804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29" name="Google Shape;1929;p19"/>
          <p:cNvSpPr txBox="1">
            <a:spLocks noGrp="1"/>
          </p:cNvSpPr>
          <p:nvPr>
            <p:ph type="subTitle" idx="7"/>
          </p:nvPr>
        </p:nvSpPr>
        <p:spPr>
          <a:xfrm>
            <a:off x="924975" y="3453693"/>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30" name="Google Shape;1930;p19"/>
          <p:cNvSpPr txBox="1">
            <a:spLocks noGrp="1"/>
          </p:cNvSpPr>
          <p:nvPr>
            <p:ph type="ctrTitle" idx="8"/>
          </p:nvPr>
        </p:nvSpPr>
        <p:spPr>
          <a:xfrm>
            <a:off x="3724424" y="2950200"/>
            <a:ext cx="17235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31" name="Google Shape;1931;p19"/>
          <p:cNvSpPr txBox="1">
            <a:spLocks noGrp="1"/>
          </p:cNvSpPr>
          <p:nvPr>
            <p:ph type="subTitle" idx="9"/>
          </p:nvPr>
        </p:nvSpPr>
        <p:spPr>
          <a:xfrm>
            <a:off x="3645775" y="3456471"/>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32" name="Google Shape;1932;p19"/>
          <p:cNvSpPr txBox="1">
            <a:spLocks noGrp="1"/>
          </p:cNvSpPr>
          <p:nvPr>
            <p:ph type="ctrTitle" idx="13"/>
          </p:nvPr>
        </p:nvSpPr>
        <p:spPr>
          <a:xfrm>
            <a:off x="6393043" y="2947425"/>
            <a:ext cx="1827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Fira Sans Condensed Medium"/>
              <a:buNone/>
              <a:defRPr sz="2000">
                <a:solidFill>
                  <a:schemeClr val="dk2"/>
                </a:solidFill>
              </a:defRPr>
            </a:lvl1pPr>
            <a:lvl2pPr lvl="1"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800"/>
              <a:buFont typeface="Fira Sans Condensed Medium"/>
              <a:buNone/>
              <a:defRPr sz="18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1933" name="Google Shape;1933;p19"/>
          <p:cNvSpPr txBox="1">
            <a:spLocks noGrp="1"/>
          </p:cNvSpPr>
          <p:nvPr>
            <p:ph type="subTitle" idx="14"/>
          </p:nvPr>
        </p:nvSpPr>
        <p:spPr>
          <a:xfrm>
            <a:off x="6366575" y="3453693"/>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934" name="Google Shape;1934;p19"/>
          <p:cNvSpPr txBox="1">
            <a:spLocks noGrp="1"/>
          </p:cNvSpPr>
          <p:nvPr>
            <p:ph type="title" idx="15"/>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chnology design">
  <p:cSld name="CUSTOM_15_1">
    <p:spTree>
      <p:nvGrpSpPr>
        <p:cNvPr id="1" name="Shape 1935"/>
        <p:cNvGrpSpPr/>
        <p:nvPr/>
      </p:nvGrpSpPr>
      <p:grpSpPr>
        <a:xfrm>
          <a:off x="0" y="0"/>
          <a:ext cx="0" cy="0"/>
          <a:chOff x="0" y="0"/>
          <a:chExt cx="0" cy="0"/>
        </a:xfrm>
      </p:grpSpPr>
      <p:sp>
        <p:nvSpPr>
          <p:cNvPr id="1936" name="Google Shape;1936;p20"/>
          <p:cNvSpPr txBox="1">
            <a:spLocks noGrp="1"/>
          </p:cNvSpPr>
          <p:nvPr>
            <p:ph type="subTitle" idx="1"/>
          </p:nvPr>
        </p:nvSpPr>
        <p:spPr>
          <a:xfrm flipH="1">
            <a:off x="5460375" y="1836450"/>
            <a:ext cx="2185800" cy="147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16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937" name="Google Shape;1937;p20"/>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38" name="Google Shape;1938;p20"/>
          <p:cNvSpPr/>
          <p:nvPr/>
        </p:nvSpPr>
        <p:spPr>
          <a:xfrm rot="775697">
            <a:off x="3690576" y="2771488"/>
            <a:ext cx="3661066" cy="978487"/>
          </a:xfrm>
          <a:custGeom>
            <a:avLst/>
            <a:gdLst/>
            <a:ahLst/>
            <a:cxnLst/>
            <a:rect l="l" t="t" r="r" b="b"/>
            <a:pathLst>
              <a:path w="52973" h="14158" extrusionOk="0">
                <a:moveTo>
                  <a:pt x="13449" y="1"/>
                </a:moveTo>
                <a:cubicBezTo>
                  <a:pt x="11360" y="1"/>
                  <a:pt x="9308" y="780"/>
                  <a:pt x="7442" y="2338"/>
                </a:cubicBezTo>
                <a:cubicBezTo>
                  <a:pt x="6799" y="2868"/>
                  <a:pt x="6187" y="3574"/>
                  <a:pt x="5538" y="4312"/>
                </a:cubicBezTo>
                <a:cubicBezTo>
                  <a:pt x="4048" y="6013"/>
                  <a:pt x="2516" y="7762"/>
                  <a:pt x="499" y="7762"/>
                </a:cubicBezTo>
                <a:cubicBezTo>
                  <a:pt x="346" y="7762"/>
                  <a:pt x="190" y="7752"/>
                  <a:pt x="32" y="7731"/>
                </a:cubicBezTo>
                <a:lnTo>
                  <a:pt x="0" y="7939"/>
                </a:lnTo>
                <a:cubicBezTo>
                  <a:pt x="164" y="7960"/>
                  <a:pt x="325" y="7971"/>
                  <a:pt x="484" y="7971"/>
                </a:cubicBezTo>
                <a:cubicBezTo>
                  <a:pt x="2615" y="7971"/>
                  <a:pt x="4245" y="6112"/>
                  <a:pt x="5695" y="4451"/>
                </a:cubicBezTo>
                <a:cubicBezTo>
                  <a:pt x="6339" y="3720"/>
                  <a:pt x="6950" y="3026"/>
                  <a:pt x="7575" y="2502"/>
                </a:cubicBezTo>
                <a:cubicBezTo>
                  <a:pt x="9398" y="981"/>
                  <a:pt x="11405" y="218"/>
                  <a:pt x="13448" y="218"/>
                </a:cubicBezTo>
                <a:cubicBezTo>
                  <a:pt x="15385" y="218"/>
                  <a:pt x="17355" y="903"/>
                  <a:pt x="19230" y="2275"/>
                </a:cubicBezTo>
                <a:cubicBezTo>
                  <a:pt x="21046" y="3606"/>
                  <a:pt x="22535" y="5347"/>
                  <a:pt x="23973" y="7024"/>
                </a:cubicBezTo>
                <a:cubicBezTo>
                  <a:pt x="25449" y="8752"/>
                  <a:pt x="26975" y="10544"/>
                  <a:pt x="28861" y="11887"/>
                </a:cubicBezTo>
                <a:cubicBezTo>
                  <a:pt x="30721" y="13218"/>
                  <a:pt x="32323" y="14063"/>
                  <a:pt x="34505" y="14151"/>
                </a:cubicBezTo>
                <a:cubicBezTo>
                  <a:pt x="34632" y="14158"/>
                  <a:pt x="34751" y="14158"/>
                  <a:pt x="34871" y="14158"/>
                </a:cubicBezTo>
                <a:cubicBezTo>
                  <a:pt x="38346" y="14158"/>
                  <a:pt x="39955" y="12095"/>
                  <a:pt x="41525" y="10096"/>
                </a:cubicBezTo>
                <a:cubicBezTo>
                  <a:pt x="42541" y="8797"/>
                  <a:pt x="43588" y="7460"/>
                  <a:pt x="45145" y="6728"/>
                </a:cubicBezTo>
                <a:cubicBezTo>
                  <a:pt x="45816" y="6413"/>
                  <a:pt x="46391" y="6289"/>
                  <a:pt x="46924" y="6289"/>
                </a:cubicBezTo>
                <a:cubicBezTo>
                  <a:pt x="47779" y="6289"/>
                  <a:pt x="48525" y="6609"/>
                  <a:pt x="49384" y="6974"/>
                </a:cubicBezTo>
                <a:cubicBezTo>
                  <a:pt x="50349" y="7390"/>
                  <a:pt x="51440" y="7857"/>
                  <a:pt x="52960" y="7958"/>
                </a:cubicBezTo>
                <a:lnTo>
                  <a:pt x="52972" y="7743"/>
                </a:lnTo>
                <a:cubicBezTo>
                  <a:pt x="51490" y="7649"/>
                  <a:pt x="50412" y="7188"/>
                  <a:pt x="49466" y="6778"/>
                </a:cubicBezTo>
                <a:cubicBezTo>
                  <a:pt x="48609" y="6416"/>
                  <a:pt x="47826" y="6083"/>
                  <a:pt x="46921" y="6083"/>
                </a:cubicBezTo>
                <a:cubicBezTo>
                  <a:pt x="46361" y="6083"/>
                  <a:pt x="45753" y="6211"/>
                  <a:pt x="45051" y="6539"/>
                </a:cubicBezTo>
                <a:cubicBezTo>
                  <a:pt x="43449" y="7283"/>
                  <a:pt x="42383" y="8652"/>
                  <a:pt x="41355" y="9963"/>
                </a:cubicBezTo>
                <a:cubicBezTo>
                  <a:pt x="39753" y="12010"/>
                  <a:pt x="38246" y="13944"/>
                  <a:pt x="34884" y="13944"/>
                </a:cubicBezTo>
                <a:cubicBezTo>
                  <a:pt x="34765" y="13944"/>
                  <a:pt x="34643" y="13942"/>
                  <a:pt x="34518" y="13937"/>
                </a:cubicBezTo>
                <a:cubicBezTo>
                  <a:pt x="32386" y="13848"/>
                  <a:pt x="30822" y="13022"/>
                  <a:pt x="28987" y="11717"/>
                </a:cubicBezTo>
                <a:cubicBezTo>
                  <a:pt x="27120" y="10386"/>
                  <a:pt x="25600" y="8607"/>
                  <a:pt x="24131" y="6886"/>
                </a:cubicBezTo>
                <a:cubicBezTo>
                  <a:pt x="22686" y="5195"/>
                  <a:pt x="21191" y="3448"/>
                  <a:pt x="19356" y="2099"/>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20"/>
          <p:cNvGrpSpPr/>
          <p:nvPr/>
        </p:nvGrpSpPr>
        <p:grpSpPr>
          <a:xfrm>
            <a:off x="837026" y="3371526"/>
            <a:ext cx="2011966" cy="1810641"/>
            <a:chOff x="3256200" y="1561575"/>
            <a:chExt cx="787000" cy="708250"/>
          </a:xfrm>
        </p:grpSpPr>
        <p:sp>
          <p:nvSpPr>
            <p:cNvPr id="1940" name="Google Shape;1940;p20"/>
            <p:cNvSpPr/>
            <p:nvPr/>
          </p:nvSpPr>
          <p:spPr>
            <a:xfrm>
              <a:off x="3256200" y="1794475"/>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3496025" y="2136525"/>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3505800" y="2123950"/>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3528050" y="2141725"/>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a:off x="3517475" y="2157100"/>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0"/>
            <p:cNvSpPr/>
            <p:nvPr/>
          </p:nvSpPr>
          <p:spPr>
            <a:xfrm>
              <a:off x="3547375" y="2161675"/>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3553575" y="2177600"/>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3646025" y="2198000"/>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3645250" y="2212575"/>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3599300" y="1957975"/>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3598200" y="1972375"/>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3626400" y="1967075"/>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3626750" y="1940275"/>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3603875" y="1914450"/>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3590800" y="1927200"/>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3624850" y="1912975"/>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3710325" y="1876625"/>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3723050" y="1895875"/>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3752975" y="1873650"/>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3991450" y="1832025"/>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3964825" y="1851175"/>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3957400" y="1822575"/>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3348550" y="1979550"/>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3338525" y="2005650"/>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3312650" y="1991050"/>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3319175" y="1979775"/>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3367225" y="2005250"/>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3356325" y="2028175"/>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3378400" y="1988100"/>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3538125" y="2212225"/>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3531275" y="2187850"/>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0"/>
            <p:cNvSpPr/>
            <p:nvPr/>
          </p:nvSpPr>
          <p:spPr>
            <a:xfrm>
              <a:off x="3776075" y="2080350"/>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0"/>
            <p:cNvSpPr/>
            <p:nvPr/>
          </p:nvSpPr>
          <p:spPr>
            <a:xfrm>
              <a:off x="3802075" y="2093750"/>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0"/>
            <p:cNvSpPr/>
            <p:nvPr/>
          </p:nvSpPr>
          <p:spPr>
            <a:xfrm>
              <a:off x="3811075" y="2064000"/>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0"/>
            <p:cNvSpPr/>
            <p:nvPr/>
          </p:nvSpPr>
          <p:spPr>
            <a:xfrm>
              <a:off x="3773850" y="2035600"/>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a:off x="3746550" y="2078975"/>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a:off x="3860175" y="1991800"/>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a:off x="3866675" y="2011950"/>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a:off x="3893225" y="1969325"/>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a:off x="3861850" y="1945575"/>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a:off x="3844025" y="1968825"/>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a:off x="3867675" y="1979950"/>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a:off x="3874600" y="1980025"/>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a:off x="3327325" y="1561575"/>
              <a:ext cx="300550" cy="410750"/>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a:off x="3462775" y="1649550"/>
              <a:ext cx="302275" cy="418325"/>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a:off x="3583850" y="1750625"/>
              <a:ext cx="312075" cy="402550"/>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a:off x="3506750" y="1574175"/>
              <a:ext cx="452875" cy="336500"/>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a:off x="3387875" y="1702850"/>
              <a:ext cx="462800" cy="341225"/>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a:off x="3295000" y="1850125"/>
              <a:ext cx="434250" cy="314100"/>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20"/>
          <p:cNvGrpSpPr/>
          <p:nvPr/>
        </p:nvGrpSpPr>
        <p:grpSpPr>
          <a:xfrm>
            <a:off x="7211104" y="627138"/>
            <a:ext cx="1528557" cy="1273881"/>
            <a:chOff x="2226275" y="2120850"/>
            <a:chExt cx="356000" cy="296700"/>
          </a:xfrm>
        </p:grpSpPr>
        <p:sp>
          <p:nvSpPr>
            <p:cNvPr id="1990" name="Google Shape;1990;p20"/>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0"/>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0"/>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0"/>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0"/>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0"/>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0"/>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0"/>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0"/>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0"/>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0"/>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0"/>
          <p:cNvGrpSpPr/>
          <p:nvPr/>
        </p:nvGrpSpPr>
        <p:grpSpPr>
          <a:xfrm>
            <a:off x="7852519" y="493678"/>
            <a:ext cx="842504" cy="652914"/>
            <a:chOff x="1891175" y="2586225"/>
            <a:chExt cx="212100" cy="164375"/>
          </a:xfrm>
        </p:grpSpPr>
        <p:sp>
          <p:nvSpPr>
            <p:cNvPr id="2027" name="Google Shape;2027;p2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20"/>
          <p:cNvGrpSpPr/>
          <p:nvPr/>
        </p:nvGrpSpPr>
        <p:grpSpPr>
          <a:xfrm rot="5400000">
            <a:off x="-354387" y="2335462"/>
            <a:ext cx="723443" cy="1850551"/>
            <a:chOff x="2508475" y="2379100"/>
            <a:chExt cx="147125" cy="376350"/>
          </a:xfrm>
        </p:grpSpPr>
        <p:sp>
          <p:nvSpPr>
            <p:cNvPr id="2047" name="Google Shape;2047;p20"/>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0"/>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0"/>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0"/>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0"/>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0"/>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0"/>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0"/>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0"/>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0"/>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0"/>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0"/>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0"/>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0"/>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0"/>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0"/>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0"/>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0"/>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0"/>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0"/>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0"/>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6"/>
        <p:cNvGrpSpPr/>
        <p:nvPr/>
      </p:nvGrpSpPr>
      <p:grpSpPr>
        <a:xfrm>
          <a:off x="0" y="0"/>
          <a:ext cx="0" cy="0"/>
          <a:chOff x="0" y="0"/>
          <a:chExt cx="0" cy="0"/>
        </a:xfrm>
      </p:grpSpPr>
      <p:sp>
        <p:nvSpPr>
          <p:cNvPr id="367" name="Google Shape;367;p3"/>
          <p:cNvSpPr txBox="1">
            <a:spLocks noGrp="1"/>
          </p:cNvSpPr>
          <p:nvPr>
            <p:ph type="title" hasCustomPrompt="1"/>
          </p:nvPr>
        </p:nvSpPr>
        <p:spPr>
          <a:xfrm>
            <a:off x="2788250" y="804800"/>
            <a:ext cx="3567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8" name="Google Shape;368;p3"/>
          <p:cNvSpPr txBox="1">
            <a:spLocks noGrp="1"/>
          </p:cNvSpPr>
          <p:nvPr>
            <p:ph type="title" idx="2"/>
          </p:nvPr>
        </p:nvSpPr>
        <p:spPr>
          <a:xfrm>
            <a:off x="2760750" y="2649100"/>
            <a:ext cx="362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9" name="Google Shape;369;p3"/>
          <p:cNvSpPr txBox="1">
            <a:spLocks noGrp="1"/>
          </p:cNvSpPr>
          <p:nvPr>
            <p:ph type="subTitle" idx="1"/>
          </p:nvPr>
        </p:nvSpPr>
        <p:spPr>
          <a:xfrm>
            <a:off x="3051127" y="3336200"/>
            <a:ext cx="29622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70" name="Google Shape;370;p3"/>
          <p:cNvSpPr/>
          <p:nvPr/>
        </p:nvSpPr>
        <p:spPr>
          <a:xfrm rot="5400000">
            <a:off x="-158088" y="3159239"/>
            <a:ext cx="2344677" cy="2344368"/>
          </a:xfrm>
          <a:custGeom>
            <a:avLst/>
            <a:gdLst/>
            <a:ahLst/>
            <a:cxnLst/>
            <a:rect l="l" t="t" r="r" b="b"/>
            <a:pathLst>
              <a:path w="53068" h="53061" extrusionOk="0">
                <a:moveTo>
                  <a:pt x="52910" y="0"/>
                </a:moveTo>
                <a:cubicBezTo>
                  <a:pt x="52317" y="631"/>
                  <a:pt x="51301" y="1577"/>
                  <a:pt x="50317" y="2485"/>
                </a:cubicBezTo>
                <a:cubicBezTo>
                  <a:pt x="49554" y="3204"/>
                  <a:pt x="48829" y="3879"/>
                  <a:pt x="48362" y="4352"/>
                </a:cubicBezTo>
                <a:cubicBezTo>
                  <a:pt x="44679" y="8098"/>
                  <a:pt x="41727" y="11163"/>
                  <a:pt x="39072" y="14001"/>
                </a:cubicBezTo>
                <a:cubicBezTo>
                  <a:pt x="37048" y="16158"/>
                  <a:pt x="34922" y="18284"/>
                  <a:pt x="32866" y="20346"/>
                </a:cubicBezTo>
                <a:cubicBezTo>
                  <a:pt x="29561" y="23651"/>
                  <a:pt x="26143" y="27076"/>
                  <a:pt x="23065" y="30715"/>
                </a:cubicBezTo>
                <a:cubicBezTo>
                  <a:pt x="19167" y="35319"/>
                  <a:pt x="15352" y="38542"/>
                  <a:pt x="11662" y="41657"/>
                </a:cubicBezTo>
                <a:cubicBezTo>
                  <a:pt x="7884" y="44849"/>
                  <a:pt x="3974" y="48147"/>
                  <a:pt x="0" y="52922"/>
                </a:cubicBezTo>
                <a:lnTo>
                  <a:pt x="158" y="53060"/>
                </a:lnTo>
                <a:cubicBezTo>
                  <a:pt x="4125" y="48299"/>
                  <a:pt x="8023" y="45006"/>
                  <a:pt x="11794" y="41821"/>
                </a:cubicBezTo>
                <a:cubicBezTo>
                  <a:pt x="15497" y="38699"/>
                  <a:pt x="19319" y="35477"/>
                  <a:pt x="23229" y="30854"/>
                </a:cubicBezTo>
                <a:cubicBezTo>
                  <a:pt x="26300" y="27221"/>
                  <a:pt x="29713" y="23802"/>
                  <a:pt x="33017" y="20498"/>
                </a:cubicBezTo>
                <a:cubicBezTo>
                  <a:pt x="35073" y="18435"/>
                  <a:pt x="37199" y="16310"/>
                  <a:pt x="39223" y="14147"/>
                </a:cubicBezTo>
                <a:cubicBezTo>
                  <a:pt x="41885" y="11315"/>
                  <a:pt x="44837" y="8243"/>
                  <a:pt x="48520" y="4503"/>
                </a:cubicBezTo>
                <a:cubicBezTo>
                  <a:pt x="48974" y="4037"/>
                  <a:pt x="49699" y="3362"/>
                  <a:pt x="50469" y="2643"/>
                </a:cubicBezTo>
                <a:cubicBezTo>
                  <a:pt x="51453" y="1728"/>
                  <a:pt x="52468" y="782"/>
                  <a:pt x="53067" y="139"/>
                </a:cubicBezTo>
                <a:lnTo>
                  <a:pt x="529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3"/>
          <p:cNvGrpSpPr/>
          <p:nvPr/>
        </p:nvGrpSpPr>
        <p:grpSpPr>
          <a:xfrm>
            <a:off x="7688456" y="3948867"/>
            <a:ext cx="918488" cy="840731"/>
            <a:chOff x="2142650" y="2489700"/>
            <a:chExt cx="317750" cy="290850"/>
          </a:xfrm>
        </p:grpSpPr>
        <p:sp>
          <p:nvSpPr>
            <p:cNvPr id="372" name="Google Shape;372;p3"/>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3"/>
          <p:cNvSpPr/>
          <p:nvPr/>
        </p:nvSpPr>
        <p:spPr>
          <a:xfrm rot="5400000">
            <a:off x="20544" y="-146809"/>
            <a:ext cx="588403" cy="1710842"/>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3"/>
          <p:cNvGrpSpPr/>
          <p:nvPr/>
        </p:nvGrpSpPr>
        <p:grpSpPr>
          <a:xfrm>
            <a:off x="-326483" y="2816322"/>
            <a:ext cx="1572875" cy="1470767"/>
            <a:chOff x="1406328" y="2355572"/>
            <a:chExt cx="1311385" cy="1226253"/>
          </a:xfrm>
        </p:grpSpPr>
        <p:sp>
          <p:nvSpPr>
            <p:cNvPr id="399" name="Google Shape;399;p3"/>
            <p:cNvSpPr/>
            <p:nvPr/>
          </p:nvSpPr>
          <p:spPr>
            <a:xfrm>
              <a:off x="1406328" y="2355572"/>
              <a:ext cx="1311385" cy="1226253"/>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1746154" y="2594556"/>
              <a:ext cx="645512" cy="656658"/>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491366" y="2448778"/>
              <a:ext cx="30367" cy="2220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516116" y="2476951"/>
              <a:ext cx="16588" cy="15096"/>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491805" y="2503192"/>
              <a:ext cx="36510" cy="33263"/>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459069" y="2484850"/>
              <a:ext cx="27470" cy="24048"/>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416503" y="2426925"/>
              <a:ext cx="25540" cy="25101"/>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366828" y="2492573"/>
              <a:ext cx="32649" cy="22468"/>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1525249" y="3458339"/>
              <a:ext cx="30630" cy="2001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1550789" y="3498799"/>
              <a:ext cx="19484" cy="18606"/>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634868" y="3465009"/>
              <a:ext cx="33351" cy="31069"/>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91775" y="3414456"/>
              <a:ext cx="23258" cy="23345"/>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739571" y="3442717"/>
              <a:ext cx="27558" cy="22380"/>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1813733" y="3418230"/>
              <a:ext cx="31069" cy="19835"/>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1722896" y="3414632"/>
              <a:ext cx="23872" cy="1395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1654878" y="3418143"/>
              <a:ext cx="24048" cy="18343"/>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1503747" y="3367502"/>
              <a:ext cx="25540" cy="21766"/>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1962582" y="2677845"/>
              <a:ext cx="39406" cy="26681"/>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040605" y="2665645"/>
              <a:ext cx="39845" cy="29577"/>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042273" y="2690044"/>
              <a:ext cx="1229" cy="1229"/>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2026300" y="2736033"/>
              <a:ext cx="35984" cy="21064"/>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2004271" y="2712687"/>
              <a:ext cx="22643" cy="18343"/>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1915891" y="2706105"/>
              <a:ext cx="37914" cy="25803"/>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1935989" y="2759905"/>
              <a:ext cx="18957" cy="20098"/>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2098793" y="3131590"/>
              <a:ext cx="27822" cy="2571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124772" y="3165204"/>
              <a:ext cx="24135" cy="20537"/>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194545" y="3129045"/>
              <a:ext cx="34228" cy="25891"/>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142500" y="3124042"/>
              <a:ext cx="33263" cy="19396"/>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066145" y="3184600"/>
              <a:ext cx="14481" cy="14218"/>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104849" y="3071646"/>
              <a:ext cx="26505" cy="22731"/>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190069" y="3080862"/>
              <a:ext cx="20537" cy="16588"/>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3"/>
          <p:cNvGrpSpPr/>
          <p:nvPr/>
        </p:nvGrpSpPr>
        <p:grpSpPr>
          <a:xfrm>
            <a:off x="8090506" y="395019"/>
            <a:ext cx="1264795" cy="1369212"/>
            <a:chOff x="6268200" y="2359750"/>
            <a:chExt cx="319175" cy="345525"/>
          </a:xfrm>
        </p:grpSpPr>
        <p:sp>
          <p:nvSpPr>
            <p:cNvPr id="431" name="Google Shape;431;p3"/>
            <p:cNvSpPr/>
            <p:nvPr/>
          </p:nvSpPr>
          <p:spPr>
            <a:xfrm>
              <a:off x="6268200" y="2359750"/>
              <a:ext cx="319175" cy="345525"/>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6432975" y="2394900"/>
              <a:ext cx="120175" cy="104150"/>
            </a:xfrm>
            <a:custGeom>
              <a:avLst/>
              <a:gdLst/>
              <a:ahLst/>
              <a:cxnLst/>
              <a:rect l="l" t="t" r="r" b="b"/>
              <a:pathLst>
                <a:path w="4807" h="4166" extrusionOk="0">
                  <a:moveTo>
                    <a:pt x="2484" y="1"/>
                  </a:moveTo>
                  <a:cubicBezTo>
                    <a:pt x="1561" y="1"/>
                    <a:pt x="769" y="591"/>
                    <a:pt x="442" y="1586"/>
                  </a:cubicBezTo>
                  <a:cubicBezTo>
                    <a:pt x="1" y="2954"/>
                    <a:pt x="1155" y="4146"/>
                    <a:pt x="2391" y="4165"/>
                  </a:cubicBezTo>
                  <a:cubicBezTo>
                    <a:pt x="2405" y="4165"/>
                    <a:pt x="2420" y="4166"/>
                    <a:pt x="2434" y="4166"/>
                  </a:cubicBezTo>
                  <a:cubicBezTo>
                    <a:pt x="3477" y="4166"/>
                    <a:pt x="4450" y="3489"/>
                    <a:pt x="4662" y="2450"/>
                  </a:cubicBezTo>
                  <a:cubicBezTo>
                    <a:pt x="4807" y="1750"/>
                    <a:pt x="4422" y="747"/>
                    <a:pt x="3766" y="368"/>
                  </a:cubicBezTo>
                  <a:cubicBezTo>
                    <a:pt x="3332" y="118"/>
                    <a:pt x="2895" y="1"/>
                    <a:pt x="2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6321650" y="2596600"/>
              <a:ext cx="64525" cy="56025"/>
            </a:xfrm>
            <a:custGeom>
              <a:avLst/>
              <a:gdLst/>
              <a:ahLst/>
              <a:cxnLst/>
              <a:rect l="l" t="t" r="r" b="b"/>
              <a:pathLst>
                <a:path w="2581" h="2241" extrusionOk="0">
                  <a:moveTo>
                    <a:pt x="1335" y="1"/>
                  </a:moveTo>
                  <a:cubicBezTo>
                    <a:pt x="839" y="1"/>
                    <a:pt x="415" y="319"/>
                    <a:pt x="241" y="853"/>
                  </a:cubicBezTo>
                  <a:cubicBezTo>
                    <a:pt x="1" y="1584"/>
                    <a:pt x="619" y="2228"/>
                    <a:pt x="1281" y="2240"/>
                  </a:cubicBezTo>
                  <a:cubicBezTo>
                    <a:pt x="1286" y="2240"/>
                    <a:pt x="1291" y="2240"/>
                    <a:pt x="1296" y="2240"/>
                  </a:cubicBezTo>
                  <a:cubicBezTo>
                    <a:pt x="1858" y="2240"/>
                    <a:pt x="2386" y="1876"/>
                    <a:pt x="2498" y="1319"/>
                  </a:cubicBezTo>
                  <a:cubicBezTo>
                    <a:pt x="2580" y="941"/>
                    <a:pt x="2372" y="405"/>
                    <a:pt x="2019" y="197"/>
                  </a:cubicBezTo>
                  <a:cubicBezTo>
                    <a:pt x="1787" y="63"/>
                    <a:pt x="1554" y="1"/>
                    <a:pt x="1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6523050" y="2459800"/>
              <a:ext cx="8950" cy="4275"/>
            </a:xfrm>
            <a:custGeom>
              <a:avLst/>
              <a:gdLst/>
              <a:ahLst/>
              <a:cxnLst/>
              <a:rect l="l" t="t" r="r" b="b"/>
              <a:pathLst>
                <a:path w="358" h="171" extrusionOk="0">
                  <a:moveTo>
                    <a:pt x="207" y="0"/>
                  </a:moveTo>
                  <a:cubicBezTo>
                    <a:pt x="194" y="0"/>
                    <a:pt x="182" y="2"/>
                    <a:pt x="169" y="5"/>
                  </a:cubicBezTo>
                  <a:cubicBezTo>
                    <a:pt x="150" y="5"/>
                    <a:pt x="125" y="5"/>
                    <a:pt x="106" y="11"/>
                  </a:cubicBezTo>
                  <a:cubicBezTo>
                    <a:pt x="68" y="18"/>
                    <a:pt x="37" y="49"/>
                    <a:pt x="24" y="87"/>
                  </a:cubicBezTo>
                  <a:cubicBezTo>
                    <a:pt x="0" y="149"/>
                    <a:pt x="74" y="168"/>
                    <a:pt x="133" y="168"/>
                  </a:cubicBezTo>
                  <a:cubicBezTo>
                    <a:pt x="152" y="168"/>
                    <a:pt x="169" y="166"/>
                    <a:pt x="182" y="163"/>
                  </a:cubicBezTo>
                  <a:lnTo>
                    <a:pt x="182" y="163"/>
                  </a:lnTo>
                  <a:cubicBezTo>
                    <a:pt x="157" y="169"/>
                    <a:pt x="153" y="171"/>
                    <a:pt x="159" y="171"/>
                  </a:cubicBezTo>
                  <a:cubicBezTo>
                    <a:pt x="164" y="171"/>
                    <a:pt x="179" y="169"/>
                    <a:pt x="188" y="169"/>
                  </a:cubicBezTo>
                  <a:cubicBezTo>
                    <a:pt x="220" y="169"/>
                    <a:pt x="245" y="169"/>
                    <a:pt x="276" y="163"/>
                  </a:cubicBezTo>
                  <a:cubicBezTo>
                    <a:pt x="308" y="150"/>
                    <a:pt x="333" y="131"/>
                    <a:pt x="346" y="100"/>
                  </a:cubicBezTo>
                  <a:cubicBezTo>
                    <a:pt x="358" y="52"/>
                    <a:pt x="319" y="27"/>
                    <a:pt x="277" y="13"/>
                  </a:cubicBezTo>
                  <a:lnTo>
                    <a:pt x="277" y="13"/>
                  </a:lnTo>
                  <a:cubicBezTo>
                    <a:pt x="278" y="14"/>
                    <a:pt x="280" y="14"/>
                    <a:pt x="280" y="14"/>
                  </a:cubicBezTo>
                  <a:cubicBezTo>
                    <a:pt x="283" y="14"/>
                    <a:pt x="272" y="10"/>
                    <a:pt x="245" y="5"/>
                  </a:cubicBezTo>
                  <a:cubicBezTo>
                    <a:pt x="232" y="2"/>
                    <a:pt x="220"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6531750" y="2446725"/>
              <a:ext cx="7525" cy="4150"/>
            </a:xfrm>
            <a:custGeom>
              <a:avLst/>
              <a:gdLst/>
              <a:ahLst/>
              <a:cxnLst/>
              <a:rect l="l" t="t" r="r" b="b"/>
              <a:pathLst>
                <a:path w="301" h="166" extrusionOk="0">
                  <a:moveTo>
                    <a:pt x="156" y="1"/>
                  </a:moveTo>
                  <a:cubicBezTo>
                    <a:pt x="74" y="1"/>
                    <a:pt x="1" y="53"/>
                    <a:pt x="61" y="124"/>
                  </a:cubicBezTo>
                  <a:cubicBezTo>
                    <a:pt x="52" y="156"/>
                    <a:pt x="99" y="165"/>
                    <a:pt x="133" y="165"/>
                  </a:cubicBezTo>
                  <a:cubicBezTo>
                    <a:pt x="146" y="165"/>
                    <a:pt x="157" y="164"/>
                    <a:pt x="162" y="162"/>
                  </a:cubicBezTo>
                  <a:cubicBezTo>
                    <a:pt x="206" y="150"/>
                    <a:pt x="294" y="143"/>
                    <a:pt x="294" y="80"/>
                  </a:cubicBezTo>
                  <a:cubicBezTo>
                    <a:pt x="301" y="36"/>
                    <a:pt x="237" y="11"/>
                    <a:pt x="193" y="5"/>
                  </a:cubicBezTo>
                  <a:cubicBezTo>
                    <a:pt x="181" y="2"/>
                    <a:pt x="168"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6518300" y="2440075"/>
              <a:ext cx="9950" cy="4850"/>
            </a:xfrm>
            <a:custGeom>
              <a:avLst/>
              <a:gdLst/>
              <a:ahLst/>
              <a:cxnLst/>
              <a:rect l="l" t="t" r="r" b="b"/>
              <a:pathLst>
                <a:path w="398" h="194" extrusionOk="0">
                  <a:moveTo>
                    <a:pt x="186" y="1"/>
                  </a:moveTo>
                  <a:cubicBezTo>
                    <a:pt x="175" y="1"/>
                    <a:pt x="164" y="3"/>
                    <a:pt x="151" y="6"/>
                  </a:cubicBezTo>
                  <a:cubicBezTo>
                    <a:pt x="107" y="6"/>
                    <a:pt x="63" y="31"/>
                    <a:pt x="38" y="69"/>
                  </a:cubicBezTo>
                  <a:cubicBezTo>
                    <a:pt x="0" y="151"/>
                    <a:pt x="104" y="193"/>
                    <a:pt x="203" y="193"/>
                  </a:cubicBezTo>
                  <a:cubicBezTo>
                    <a:pt x="272" y="193"/>
                    <a:pt x="337" y="173"/>
                    <a:pt x="353" y="132"/>
                  </a:cubicBezTo>
                  <a:cubicBezTo>
                    <a:pt x="384" y="119"/>
                    <a:pt x="397" y="100"/>
                    <a:pt x="384" y="75"/>
                  </a:cubicBezTo>
                  <a:cubicBezTo>
                    <a:pt x="356" y="35"/>
                    <a:pt x="306" y="5"/>
                    <a:pt x="259" y="5"/>
                  </a:cubicBezTo>
                  <a:cubicBezTo>
                    <a:pt x="254" y="5"/>
                    <a:pt x="250" y="5"/>
                    <a:pt x="246" y="6"/>
                  </a:cubicBezTo>
                  <a:lnTo>
                    <a:pt x="220" y="6"/>
                  </a:lnTo>
                  <a:cubicBezTo>
                    <a:pt x="208" y="3"/>
                    <a:pt x="197" y="1"/>
                    <a:pt x="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6521000" y="2448950"/>
              <a:ext cx="7075" cy="4550"/>
            </a:xfrm>
            <a:custGeom>
              <a:avLst/>
              <a:gdLst/>
              <a:ahLst/>
              <a:cxnLst/>
              <a:rect l="l" t="t" r="r" b="b"/>
              <a:pathLst>
                <a:path w="283" h="182" extrusionOk="0">
                  <a:moveTo>
                    <a:pt x="138" y="0"/>
                  </a:moveTo>
                  <a:cubicBezTo>
                    <a:pt x="120" y="0"/>
                    <a:pt x="102" y="4"/>
                    <a:pt x="94" y="10"/>
                  </a:cubicBezTo>
                  <a:cubicBezTo>
                    <a:pt x="75" y="17"/>
                    <a:pt x="56" y="35"/>
                    <a:pt x="37" y="48"/>
                  </a:cubicBezTo>
                  <a:cubicBezTo>
                    <a:pt x="24" y="67"/>
                    <a:pt x="30" y="80"/>
                    <a:pt x="24" y="98"/>
                  </a:cubicBezTo>
                  <a:cubicBezTo>
                    <a:pt x="1" y="159"/>
                    <a:pt x="74" y="182"/>
                    <a:pt x="134" y="182"/>
                  </a:cubicBezTo>
                  <a:cubicBezTo>
                    <a:pt x="156" y="182"/>
                    <a:pt x="175" y="179"/>
                    <a:pt x="188" y="174"/>
                  </a:cubicBezTo>
                  <a:cubicBezTo>
                    <a:pt x="283" y="149"/>
                    <a:pt x="245" y="73"/>
                    <a:pt x="182" y="54"/>
                  </a:cubicBezTo>
                  <a:cubicBezTo>
                    <a:pt x="182" y="54"/>
                    <a:pt x="182" y="48"/>
                    <a:pt x="194" y="42"/>
                  </a:cubicBezTo>
                  <a:cubicBezTo>
                    <a:pt x="211" y="13"/>
                    <a:pt x="17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6474550" y="2455875"/>
              <a:ext cx="9475" cy="5275"/>
            </a:xfrm>
            <a:custGeom>
              <a:avLst/>
              <a:gdLst/>
              <a:ahLst/>
              <a:cxnLst/>
              <a:rect l="l" t="t" r="r" b="b"/>
              <a:pathLst>
                <a:path w="379" h="211" extrusionOk="0">
                  <a:moveTo>
                    <a:pt x="175" y="0"/>
                  </a:moveTo>
                  <a:cubicBezTo>
                    <a:pt x="89" y="0"/>
                    <a:pt x="1" y="42"/>
                    <a:pt x="22" y="118"/>
                  </a:cubicBezTo>
                  <a:cubicBezTo>
                    <a:pt x="34" y="149"/>
                    <a:pt x="72" y="175"/>
                    <a:pt x="104" y="194"/>
                  </a:cubicBezTo>
                  <a:cubicBezTo>
                    <a:pt x="120" y="204"/>
                    <a:pt x="159" y="210"/>
                    <a:pt x="201" y="210"/>
                  </a:cubicBezTo>
                  <a:cubicBezTo>
                    <a:pt x="284" y="210"/>
                    <a:pt x="379" y="185"/>
                    <a:pt x="337" y="118"/>
                  </a:cubicBezTo>
                  <a:cubicBezTo>
                    <a:pt x="337" y="118"/>
                    <a:pt x="328" y="88"/>
                    <a:pt x="325" y="88"/>
                  </a:cubicBezTo>
                  <a:cubicBezTo>
                    <a:pt x="325" y="88"/>
                    <a:pt x="324" y="89"/>
                    <a:pt x="324" y="93"/>
                  </a:cubicBezTo>
                  <a:cubicBezTo>
                    <a:pt x="319" y="30"/>
                    <a:pt x="24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6461675" y="2440675"/>
              <a:ext cx="9175" cy="5725"/>
            </a:xfrm>
            <a:custGeom>
              <a:avLst/>
              <a:gdLst/>
              <a:ahLst/>
              <a:cxnLst/>
              <a:rect l="l" t="t" r="r" b="b"/>
              <a:pathLst>
                <a:path w="367" h="229" extrusionOk="0">
                  <a:moveTo>
                    <a:pt x="175" y="1"/>
                  </a:moveTo>
                  <a:cubicBezTo>
                    <a:pt x="120" y="1"/>
                    <a:pt x="65" y="26"/>
                    <a:pt x="26" y="70"/>
                  </a:cubicBezTo>
                  <a:cubicBezTo>
                    <a:pt x="19" y="89"/>
                    <a:pt x="7" y="108"/>
                    <a:pt x="7" y="127"/>
                  </a:cubicBezTo>
                  <a:cubicBezTo>
                    <a:pt x="1" y="177"/>
                    <a:pt x="83" y="215"/>
                    <a:pt x="120" y="221"/>
                  </a:cubicBezTo>
                  <a:lnTo>
                    <a:pt x="158" y="228"/>
                  </a:lnTo>
                  <a:cubicBezTo>
                    <a:pt x="164" y="228"/>
                    <a:pt x="170" y="229"/>
                    <a:pt x="176" y="229"/>
                  </a:cubicBezTo>
                  <a:cubicBezTo>
                    <a:pt x="227" y="229"/>
                    <a:pt x="282" y="204"/>
                    <a:pt x="316" y="158"/>
                  </a:cubicBezTo>
                  <a:cubicBezTo>
                    <a:pt x="366" y="83"/>
                    <a:pt x="291" y="20"/>
                    <a:pt x="221" y="7"/>
                  </a:cubicBezTo>
                  <a:cubicBezTo>
                    <a:pt x="206" y="3"/>
                    <a:pt x="190"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478075" y="2428725"/>
              <a:ext cx="7600" cy="5325"/>
            </a:xfrm>
            <a:custGeom>
              <a:avLst/>
              <a:gdLst/>
              <a:ahLst/>
              <a:cxnLst/>
              <a:rect l="l" t="t" r="r" b="b"/>
              <a:pathLst>
                <a:path w="304" h="213" extrusionOk="0">
                  <a:moveTo>
                    <a:pt x="117" y="1"/>
                  </a:moveTo>
                  <a:cubicBezTo>
                    <a:pt x="62" y="1"/>
                    <a:pt x="16" y="16"/>
                    <a:pt x="7" y="50"/>
                  </a:cubicBezTo>
                  <a:cubicBezTo>
                    <a:pt x="0" y="69"/>
                    <a:pt x="0" y="88"/>
                    <a:pt x="13" y="100"/>
                  </a:cubicBezTo>
                  <a:cubicBezTo>
                    <a:pt x="26" y="125"/>
                    <a:pt x="38" y="151"/>
                    <a:pt x="51" y="170"/>
                  </a:cubicBezTo>
                  <a:cubicBezTo>
                    <a:pt x="73" y="198"/>
                    <a:pt x="102" y="213"/>
                    <a:pt x="133" y="213"/>
                  </a:cubicBezTo>
                  <a:cubicBezTo>
                    <a:pt x="157" y="213"/>
                    <a:pt x="181" y="205"/>
                    <a:pt x="202" y="189"/>
                  </a:cubicBezTo>
                  <a:lnTo>
                    <a:pt x="265" y="125"/>
                  </a:lnTo>
                  <a:cubicBezTo>
                    <a:pt x="284" y="119"/>
                    <a:pt x="291" y="100"/>
                    <a:pt x="297" y="81"/>
                  </a:cubicBezTo>
                  <a:cubicBezTo>
                    <a:pt x="303" y="37"/>
                    <a:pt x="246" y="18"/>
                    <a:pt x="171" y="6"/>
                  </a:cubicBezTo>
                  <a:cubicBezTo>
                    <a:pt x="152" y="3"/>
                    <a:pt x="134"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6476400" y="2439775"/>
              <a:ext cx="8225" cy="4425"/>
            </a:xfrm>
            <a:custGeom>
              <a:avLst/>
              <a:gdLst/>
              <a:ahLst/>
              <a:cxnLst/>
              <a:rect l="l" t="t" r="r" b="b"/>
              <a:pathLst>
                <a:path w="329" h="177" extrusionOk="0">
                  <a:moveTo>
                    <a:pt x="94" y="1"/>
                  </a:moveTo>
                  <a:cubicBezTo>
                    <a:pt x="45" y="1"/>
                    <a:pt x="0" y="18"/>
                    <a:pt x="17" y="68"/>
                  </a:cubicBezTo>
                  <a:lnTo>
                    <a:pt x="17" y="93"/>
                  </a:lnTo>
                  <a:cubicBezTo>
                    <a:pt x="10" y="157"/>
                    <a:pt x="73" y="176"/>
                    <a:pt x="137" y="176"/>
                  </a:cubicBezTo>
                  <a:cubicBezTo>
                    <a:pt x="182" y="176"/>
                    <a:pt x="227" y="167"/>
                    <a:pt x="250" y="156"/>
                  </a:cubicBezTo>
                  <a:cubicBezTo>
                    <a:pt x="292" y="138"/>
                    <a:pt x="329" y="97"/>
                    <a:pt x="288" y="66"/>
                  </a:cubicBezTo>
                  <a:lnTo>
                    <a:pt x="288" y="66"/>
                  </a:lnTo>
                  <a:cubicBezTo>
                    <a:pt x="260" y="31"/>
                    <a:pt x="219" y="10"/>
                    <a:pt x="177" y="10"/>
                  </a:cubicBezTo>
                  <a:cubicBezTo>
                    <a:pt x="172" y="10"/>
                    <a:pt x="167" y="11"/>
                    <a:pt x="162" y="11"/>
                  </a:cubicBezTo>
                  <a:cubicBezTo>
                    <a:pt x="143" y="5"/>
                    <a:pt x="11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490050" y="2442125"/>
              <a:ext cx="7500" cy="3050"/>
            </a:xfrm>
            <a:custGeom>
              <a:avLst/>
              <a:gdLst/>
              <a:ahLst/>
              <a:cxnLst/>
              <a:rect l="l" t="t" r="r" b="b"/>
              <a:pathLst>
                <a:path w="300" h="122" extrusionOk="0">
                  <a:moveTo>
                    <a:pt x="137" y="0"/>
                  </a:moveTo>
                  <a:cubicBezTo>
                    <a:pt x="105" y="0"/>
                    <a:pt x="74" y="8"/>
                    <a:pt x="58" y="25"/>
                  </a:cubicBezTo>
                  <a:cubicBezTo>
                    <a:pt x="0" y="77"/>
                    <a:pt x="85" y="121"/>
                    <a:pt x="162" y="121"/>
                  </a:cubicBezTo>
                  <a:cubicBezTo>
                    <a:pt x="196" y="121"/>
                    <a:pt x="228" y="113"/>
                    <a:pt x="247" y="94"/>
                  </a:cubicBezTo>
                  <a:cubicBezTo>
                    <a:pt x="300" y="41"/>
                    <a:pt x="213"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6350" y="2412025"/>
              <a:ext cx="9475" cy="4825"/>
            </a:xfrm>
            <a:custGeom>
              <a:avLst/>
              <a:gdLst/>
              <a:ahLst/>
              <a:cxnLst/>
              <a:rect l="l" t="t" r="r" b="b"/>
              <a:pathLst>
                <a:path w="379" h="193" extrusionOk="0">
                  <a:moveTo>
                    <a:pt x="195" y="1"/>
                  </a:moveTo>
                  <a:cubicBezTo>
                    <a:pt x="102" y="1"/>
                    <a:pt x="0" y="44"/>
                    <a:pt x="32" y="119"/>
                  </a:cubicBezTo>
                  <a:cubicBezTo>
                    <a:pt x="54" y="169"/>
                    <a:pt x="120" y="192"/>
                    <a:pt x="185" y="192"/>
                  </a:cubicBezTo>
                  <a:cubicBezTo>
                    <a:pt x="283" y="192"/>
                    <a:pt x="378" y="140"/>
                    <a:pt x="322" y="49"/>
                  </a:cubicBezTo>
                  <a:cubicBezTo>
                    <a:pt x="303" y="16"/>
                    <a:pt x="250" y="1"/>
                    <a:pt x="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361875" y="2632300"/>
              <a:ext cx="10100" cy="5750"/>
            </a:xfrm>
            <a:custGeom>
              <a:avLst/>
              <a:gdLst/>
              <a:ahLst/>
              <a:cxnLst/>
              <a:rect l="l" t="t" r="r" b="b"/>
              <a:pathLst>
                <a:path w="404" h="230" extrusionOk="0">
                  <a:moveTo>
                    <a:pt x="212" y="0"/>
                  </a:moveTo>
                  <a:cubicBezTo>
                    <a:pt x="163" y="0"/>
                    <a:pt x="116" y="17"/>
                    <a:pt x="76" y="49"/>
                  </a:cubicBezTo>
                  <a:cubicBezTo>
                    <a:pt x="57" y="68"/>
                    <a:pt x="38" y="87"/>
                    <a:pt x="25" y="112"/>
                  </a:cubicBezTo>
                  <a:cubicBezTo>
                    <a:pt x="0" y="156"/>
                    <a:pt x="63" y="200"/>
                    <a:pt x="95" y="213"/>
                  </a:cubicBezTo>
                  <a:cubicBezTo>
                    <a:pt x="122" y="224"/>
                    <a:pt x="150" y="229"/>
                    <a:pt x="178" y="229"/>
                  </a:cubicBezTo>
                  <a:cubicBezTo>
                    <a:pt x="213" y="229"/>
                    <a:pt x="249" y="221"/>
                    <a:pt x="284" y="207"/>
                  </a:cubicBezTo>
                  <a:cubicBezTo>
                    <a:pt x="309" y="188"/>
                    <a:pt x="328" y="169"/>
                    <a:pt x="353" y="150"/>
                  </a:cubicBezTo>
                  <a:cubicBezTo>
                    <a:pt x="404" y="99"/>
                    <a:pt x="353" y="36"/>
                    <a:pt x="297" y="17"/>
                  </a:cubicBezTo>
                  <a:cubicBezTo>
                    <a:pt x="269" y="6"/>
                    <a:pt x="240"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6365650" y="2617600"/>
              <a:ext cx="7775" cy="4575"/>
            </a:xfrm>
            <a:custGeom>
              <a:avLst/>
              <a:gdLst/>
              <a:ahLst/>
              <a:cxnLst/>
              <a:rect l="l" t="t" r="r" b="b"/>
              <a:pathLst>
                <a:path w="311" h="183" extrusionOk="0">
                  <a:moveTo>
                    <a:pt x="149" y="0"/>
                  </a:moveTo>
                  <a:cubicBezTo>
                    <a:pt x="125" y="0"/>
                    <a:pt x="103" y="3"/>
                    <a:pt x="89" y="6"/>
                  </a:cubicBezTo>
                  <a:cubicBezTo>
                    <a:pt x="7" y="38"/>
                    <a:pt x="1" y="120"/>
                    <a:pt x="89" y="151"/>
                  </a:cubicBezTo>
                  <a:cubicBezTo>
                    <a:pt x="108" y="151"/>
                    <a:pt x="127" y="164"/>
                    <a:pt x="146" y="170"/>
                  </a:cubicBezTo>
                  <a:cubicBezTo>
                    <a:pt x="160" y="178"/>
                    <a:pt x="189" y="183"/>
                    <a:pt x="218" y="183"/>
                  </a:cubicBezTo>
                  <a:cubicBezTo>
                    <a:pt x="265" y="183"/>
                    <a:pt x="310" y="169"/>
                    <a:pt x="291" y="126"/>
                  </a:cubicBezTo>
                  <a:cubicBezTo>
                    <a:pt x="284" y="107"/>
                    <a:pt x="291" y="101"/>
                    <a:pt x="291" y="82"/>
                  </a:cubicBezTo>
                  <a:cubicBezTo>
                    <a:pt x="295" y="18"/>
                    <a:pt x="213"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347675" y="2612125"/>
              <a:ext cx="7750" cy="4450"/>
            </a:xfrm>
            <a:custGeom>
              <a:avLst/>
              <a:gdLst/>
              <a:ahLst/>
              <a:cxnLst/>
              <a:rect l="l" t="t" r="r" b="b"/>
              <a:pathLst>
                <a:path w="310" h="178" extrusionOk="0">
                  <a:moveTo>
                    <a:pt x="176" y="0"/>
                  </a:moveTo>
                  <a:cubicBezTo>
                    <a:pt x="148" y="0"/>
                    <a:pt x="121" y="4"/>
                    <a:pt x="101" y="11"/>
                  </a:cubicBezTo>
                  <a:cubicBezTo>
                    <a:pt x="38" y="30"/>
                    <a:pt x="1" y="99"/>
                    <a:pt x="70" y="137"/>
                  </a:cubicBezTo>
                  <a:cubicBezTo>
                    <a:pt x="95" y="156"/>
                    <a:pt x="127" y="169"/>
                    <a:pt x="158" y="175"/>
                  </a:cubicBezTo>
                  <a:cubicBezTo>
                    <a:pt x="168" y="177"/>
                    <a:pt x="182" y="178"/>
                    <a:pt x="197" y="178"/>
                  </a:cubicBezTo>
                  <a:cubicBezTo>
                    <a:pt x="240" y="178"/>
                    <a:pt x="294" y="168"/>
                    <a:pt x="303" y="131"/>
                  </a:cubicBezTo>
                  <a:cubicBezTo>
                    <a:pt x="310" y="112"/>
                    <a:pt x="310" y="87"/>
                    <a:pt x="303" y="61"/>
                  </a:cubicBezTo>
                  <a:cubicBezTo>
                    <a:pt x="287" y="16"/>
                    <a:pt x="229"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6353175" y="2620175"/>
              <a:ext cx="7675" cy="3100"/>
            </a:xfrm>
            <a:custGeom>
              <a:avLst/>
              <a:gdLst/>
              <a:ahLst/>
              <a:cxnLst/>
              <a:rect l="l" t="t" r="r" b="b"/>
              <a:pathLst>
                <a:path w="307" h="124" extrusionOk="0">
                  <a:moveTo>
                    <a:pt x="137" y="0"/>
                  </a:moveTo>
                  <a:cubicBezTo>
                    <a:pt x="105" y="0"/>
                    <a:pt x="76" y="7"/>
                    <a:pt x="58" y="23"/>
                  </a:cubicBezTo>
                  <a:cubicBezTo>
                    <a:pt x="0" y="81"/>
                    <a:pt x="90" y="123"/>
                    <a:pt x="167" y="123"/>
                  </a:cubicBezTo>
                  <a:cubicBezTo>
                    <a:pt x="200" y="123"/>
                    <a:pt x="231" y="116"/>
                    <a:pt x="247" y="99"/>
                  </a:cubicBezTo>
                  <a:cubicBezTo>
                    <a:pt x="306" y="45"/>
                    <a:pt x="216"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341850" y="2632025"/>
              <a:ext cx="10025" cy="5375"/>
            </a:xfrm>
            <a:custGeom>
              <a:avLst/>
              <a:gdLst/>
              <a:ahLst/>
              <a:cxnLst/>
              <a:rect l="l" t="t" r="r" b="b"/>
              <a:pathLst>
                <a:path w="401" h="215" extrusionOk="0">
                  <a:moveTo>
                    <a:pt x="180" y="1"/>
                  </a:moveTo>
                  <a:cubicBezTo>
                    <a:pt x="155" y="1"/>
                    <a:pt x="130" y="6"/>
                    <a:pt x="107" y="16"/>
                  </a:cubicBezTo>
                  <a:cubicBezTo>
                    <a:pt x="70" y="28"/>
                    <a:pt x="0" y="73"/>
                    <a:pt x="32" y="117"/>
                  </a:cubicBezTo>
                  <a:cubicBezTo>
                    <a:pt x="51" y="148"/>
                    <a:pt x="76" y="174"/>
                    <a:pt x="101" y="192"/>
                  </a:cubicBezTo>
                  <a:cubicBezTo>
                    <a:pt x="122" y="206"/>
                    <a:pt x="169" y="215"/>
                    <a:pt x="218" y="215"/>
                  </a:cubicBezTo>
                  <a:cubicBezTo>
                    <a:pt x="306" y="215"/>
                    <a:pt x="400" y="187"/>
                    <a:pt x="360" y="110"/>
                  </a:cubicBezTo>
                  <a:cubicBezTo>
                    <a:pt x="347" y="79"/>
                    <a:pt x="322" y="54"/>
                    <a:pt x="297" y="35"/>
                  </a:cubicBezTo>
                  <a:cubicBezTo>
                    <a:pt x="259" y="12"/>
                    <a:pt x="219" y="1"/>
                    <a:pt x="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6329550" y="2621450"/>
              <a:ext cx="12325" cy="5950"/>
            </a:xfrm>
            <a:custGeom>
              <a:avLst/>
              <a:gdLst/>
              <a:ahLst/>
              <a:cxnLst/>
              <a:rect l="l" t="t" r="r" b="b"/>
              <a:pathLst>
                <a:path w="493" h="238" extrusionOk="0">
                  <a:moveTo>
                    <a:pt x="286" y="0"/>
                  </a:moveTo>
                  <a:cubicBezTo>
                    <a:pt x="269" y="0"/>
                    <a:pt x="253" y="2"/>
                    <a:pt x="240" y="4"/>
                  </a:cubicBezTo>
                  <a:lnTo>
                    <a:pt x="177" y="10"/>
                  </a:lnTo>
                  <a:cubicBezTo>
                    <a:pt x="51" y="35"/>
                    <a:pt x="0" y="142"/>
                    <a:pt x="133" y="206"/>
                  </a:cubicBezTo>
                  <a:cubicBezTo>
                    <a:pt x="164" y="218"/>
                    <a:pt x="202" y="231"/>
                    <a:pt x="234" y="231"/>
                  </a:cubicBezTo>
                  <a:cubicBezTo>
                    <a:pt x="252" y="235"/>
                    <a:pt x="276" y="238"/>
                    <a:pt x="302" y="238"/>
                  </a:cubicBezTo>
                  <a:cubicBezTo>
                    <a:pt x="386" y="238"/>
                    <a:pt x="492" y="210"/>
                    <a:pt x="492" y="124"/>
                  </a:cubicBezTo>
                  <a:cubicBezTo>
                    <a:pt x="492" y="29"/>
                    <a:pt x="371"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3"/>
          <p:cNvSpPr/>
          <p:nvPr/>
        </p:nvSpPr>
        <p:spPr>
          <a:xfrm>
            <a:off x="8211525" y="3997450"/>
            <a:ext cx="55075" cy="13219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 </a:t>
            </a:r>
            <a:endParaRPr>
              <a:solidFill>
                <a:schemeClr val="dk2"/>
              </a:solidFill>
            </a:endParaRPr>
          </a:p>
        </p:txBody>
      </p:sp>
      <p:grpSp>
        <p:nvGrpSpPr>
          <p:cNvPr id="451" name="Google Shape;451;p3"/>
          <p:cNvGrpSpPr/>
          <p:nvPr/>
        </p:nvGrpSpPr>
        <p:grpSpPr>
          <a:xfrm rot="4499983">
            <a:off x="8496709" y="2384827"/>
            <a:ext cx="648132" cy="1657893"/>
            <a:chOff x="2508475" y="2379100"/>
            <a:chExt cx="147125" cy="376350"/>
          </a:xfrm>
        </p:grpSpPr>
        <p:sp>
          <p:nvSpPr>
            <p:cNvPr id="452" name="Google Shape;452;p3"/>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3"/>
          <p:cNvSpPr/>
          <p:nvPr/>
        </p:nvSpPr>
        <p:spPr>
          <a:xfrm>
            <a:off x="869790" y="3159069"/>
            <a:ext cx="483944" cy="418902"/>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Words">
  <p:cSld name="CUSTOM_15_1_1">
    <p:spTree>
      <p:nvGrpSpPr>
        <p:cNvPr id="1" name="Shape 2073"/>
        <p:cNvGrpSpPr/>
        <p:nvPr/>
      </p:nvGrpSpPr>
      <p:grpSpPr>
        <a:xfrm>
          <a:off x="0" y="0"/>
          <a:ext cx="0" cy="0"/>
          <a:chOff x="0" y="0"/>
          <a:chExt cx="0" cy="0"/>
        </a:xfrm>
      </p:grpSpPr>
      <p:sp>
        <p:nvSpPr>
          <p:cNvPr id="2074" name="Google Shape;2074;p21"/>
          <p:cNvSpPr txBox="1">
            <a:spLocks noGrp="1"/>
          </p:cNvSpPr>
          <p:nvPr>
            <p:ph type="title"/>
          </p:nvPr>
        </p:nvSpPr>
        <p:spPr>
          <a:xfrm>
            <a:off x="1055250" y="235500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2075"/>
        <p:cNvGrpSpPr/>
        <p:nvPr/>
      </p:nvGrpSpPr>
      <p:grpSpPr>
        <a:xfrm>
          <a:off x="0" y="0"/>
          <a:ext cx="0" cy="0"/>
          <a:chOff x="0" y="0"/>
          <a:chExt cx="0" cy="0"/>
        </a:xfrm>
      </p:grpSpPr>
      <p:sp>
        <p:nvSpPr>
          <p:cNvPr id="2076" name="Google Shape;2076;p22"/>
          <p:cNvSpPr txBox="1">
            <a:spLocks noGrp="1"/>
          </p:cNvSpPr>
          <p:nvPr>
            <p:ph type="body" idx="1"/>
          </p:nvPr>
        </p:nvSpPr>
        <p:spPr>
          <a:xfrm>
            <a:off x="1243174" y="1356825"/>
            <a:ext cx="3488700" cy="3416400"/>
          </a:xfrm>
          <a:prstGeom prst="rect">
            <a:avLst/>
          </a:prstGeom>
        </p:spPr>
        <p:txBody>
          <a:bodyPr spcFirstLastPara="1" wrap="square" lIns="0" tIns="91425" rIns="91425" bIns="91425" anchor="t"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077" name="Google Shape;207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078" name="Google Shape;2078;p22"/>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2079" name="Google Shape;2079;p22"/>
          <p:cNvGrpSpPr/>
          <p:nvPr/>
        </p:nvGrpSpPr>
        <p:grpSpPr>
          <a:xfrm>
            <a:off x="8511329" y="94466"/>
            <a:ext cx="976182" cy="756984"/>
            <a:chOff x="1982250" y="2295975"/>
            <a:chExt cx="334825" cy="259650"/>
          </a:xfrm>
        </p:grpSpPr>
        <p:sp>
          <p:nvSpPr>
            <p:cNvPr id="2080" name="Google Shape;2080;p22"/>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2"/>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22"/>
          <p:cNvGrpSpPr/>
          <p:nvPr/>
        </p:nvGrpSpPr>
        <p:grpSpPr>
          <a:xfrm>
            <a:off x="8511329" y="388995"/>
            <a:ext cx="484453" cy="1239321"/>
            <a:chOff x="2508475" y="2379100"/>
            <a:chExt cx="147125" cy="376350"/>
          </a:xfrm>
        </p:grpSpPr>
        <p:sp>
          <p:nvSpPr>
            <p:cNvPr id="2100" name="Google Shape;2100;p22"/>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2"/>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2"/>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2"/>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2"/>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2"/>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22"/>
          <p:cNvGrpSpPr/>
          <p:nvPr/>
        </p:nvGrpSpPr>
        <p:grpSpPr>
          <a:xfrm>
            <a:off x="-242341" y="3987910"/>
            <a:ext cx="858848" cy="666725"/>
            <a:chOff x="1145300" y="2753225"/>
            <a:chExt cx="173375" cy="134575"/>
          </a:xfrm>
        </p:grpSpPr>
        <p:sp>
          <p:nvSpPr>
            <p:cNvPr id="2127" name="Google Shape;2127;p2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3" name="Google Shape;2143;p22"/>
          <p:cNvSpPr/>
          <p:nvPr/>
        </p:nvSpPr>
        <p:spPr>
          <a:xfrm rot="5400000">
            <a:off x="-127235" y="4420469"/>
            <a:ext cx="484450" cy="41932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4" name="Google Shape;2144;p22"/>
          <p:cNvGrpSpPr/>
          <p:nvPr/>
        </p:nvGrpSpPr>
        <p:grpSpPr>
          <a:xfrm>
            <a:off x="244604" y="4773224"/>
            <a:ext cx="280573" cy="265806"/>
            <a:chOff x="484075" y="3026900"/>
            <a:chExt cx="161975" cy="153450"/>
          </a:xfrm>
        </p:grpSpPr>
        <p:sp>
          <p:nvSpPr>
            <p:cNvPr id="2145" name="Google Shape;2145;p2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ITLE_ONLY_1_1_1">
    <p:spTree>
      <p:nvGrpSpPr>
        <p:cNvPr id="1" name="Shape 2152"/>
        <p:cNvGrpSpPr/>
        <p:nvPr/>
      </p:nvGrpSpPr>
      <p:grpSpPr>
        <a:xfrm>
          <a:off x="0" y="0"/>
          <a:ext cx="0" cy="0"/>
          <a:chOff x="0" y="0"/>
          <a:chExt cx="0" cy="0"/>
        </a:xfrm>
      </p:grpSpPr>
      <p:grpSp>
        <p:nvGrpSpPr>
          <p:cNvPr id="2153" name="Google Shape;2153;p23"/>
          <p:cNvGrpSpPr/>
          <p:nvPr/>
        </p:nvGrpSpPr>
        <p:grpSpPr>
          <a:xfrm>
            <a:off x="-236732" y="892276"/>
            <a:ext cx="1525211" cy="1271122"/>
            <a:chOff x="2226275" y="2120850"/>
            <a:chExt cx="356000" cy="296700"/>
          </a:xfrm>
        </p:grpSpPr>
        <p:sp>
          <p:nvSpPr>
            <p:cNvPr id="2154" name="Google Shape;2154;p23"/>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23"/>
          <p:cNvGrpSpPr/>
          <p:nvPr/>
        </p:nvGrpSpPr>
        <p:grpSpPr>
          <a:xfrm>
            <a:off x="594587" y="545675"/>
            <a:ext cx="987432" cy="765314"/>
            <a:chOff x="1891175" y="2586225"/>
            <a:chExt cx="212100" cy="164375"/>
          </a:xfrm>
        </p:grpSpPr>
        <p:sp>
          <p:nvSpPr>
            <p:cNvPr id="2191" name="Google Shape;2191;p23"/>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23"/>
          <p:cNvGrpSpPr/>
          <p:nvPr/>
        </p:nvGrpSpPr>
        <p:grpSpPr>
          <a:xfrm rot="6981326">
            <a:off x="1611333" y="600722"/>
            <a:ext cx="410628" cy="1617981"/>
            <a:chOff x="1535150" y="2784850"/>
            <a:chExt cx="114650" cy="451700"/>
          </a:xfrm>
        </p:grpSpPr>
        <p:sp>
          <p:nvSpPr>
            <p:cNvPr id="2211" name="Google Shape;2211;p23"/>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23"/>
          <p:cNvSpPr txBox="1">
            <a:spLocks noGrp="1"/>
          </p:cNvSpPr>
          <p:nvPr>
            <p:ph type="title"/>
          </p:nvPr>
        </p:nvSpPr>
        <p:spPr>
          <a:xfrm>
            <a:off x="1741025" y="1042000"/>
            <a:ext cx="3676500" cy="11214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42" name="Google Shape;2242;p23"/>
          <p:cNvSpPr txBox="1">
            <a:spLocks noGrp="1"/>
          </p:cNvSpPr>
          <p:nvPr>
            <p:ph type="subTitle" idx="1"/>
          </p:nvPr>
        </p:nvSpPr>
        <p:spPr>
          <a:xfrm>
            <a:off x="1741025" y="2440150"/>
            <a:ext cx="2960400" cy="135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3" name="Google Shape;2243;p23"/>
          <p:cNvSpPr txBox="1"/>
          <p:nvPr/>
        </p:nvSpPr>
        <p:spPr>
          <a:xfrm>
            <a:off x="1741025" y="3530066"/>
            <a:ext cx="3255300" cy="93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300"/>
              </a:spcBef>
              <a:spcAft>
                <a:spcPts val="0"/>
              </a:spcAft>
              <a:buNone/>
            </a:pPr>
            <a:r>
              <a:rPr lang="en" sz="1000">
                <a:solidFill>
                  <a:schemeClr val="dk1"/>
                </a:solidFill>
                <a:latin typeface="Oxygen"/>
                <a:ea typeface="Oxygen"/>
                <a:cs typeface="Oxygen"/>
                <a:sym typeface="Oxygen"/>
              </a:rPr>
              <a:t>CREDITS: This presentation template was created by </a:t>
            </a:r>
            <a:r>
              <a:rPr lang="en" sz="1000" b="1">
                <a:solidFill>
                  <a:schemeClr val="dk1"/>
                </a:solidFill>
                <a:uFill>
                  <a:noFill/>
                </a:uFill>
                <a:latin typeface="Oxygen"/>
                <a:ea typeface="Oxygen"/>
                <a:cs typeface="Oxygen"/>
                <a:sym typeface="Oxygen"/>
                <a:hlinkClick r:id="rId2"/>
              </a:rPr>
              <a:t>Slidesgo</a:t>
            </a:r>
            <a:r>
              <a:rPr lang="en" sz="1000">
                <a:solidFill>
                  <a:schemeClr val="dk1"/>
                </a:solidFill>
                <a:latin typeface="Oxygen"/>
                <a:ea typeface="Oxygen"/>
                <a:cs typeface="Oxygen"/>
                <a:sym typeface="Oxygen"/>
              </a:rPr>
              <a:t>, including icons by </a:t>
            </a:r>
            <a:r>
              <a:rPr lang="en" sz="1000" b="1">
                <a:solidFill>
                  <a:schemeClr val="dk1"/>
                </a:solidFill>
                <a:uFill>
                  <a:noFill/>
                </a:uFill>
                <a:latin typeface="Oxygen"/>
                <a:ea typeface="Oxygen"/>
                <a:cs typeface="Oxygen"/>
                <a:sym typeface="Oxygen"/>
                <a:hlinkClick r:id="rId3"/>
              </a:rPr>
              <a:t>Flaticon</a:t>
            </a:r>
            <a:r>
              <a:rPr lang="en" sz="1000">
                <a:solidFill>
                  <a:schemeClr val="dk1"/>
                </a:solidFill>
                <a:latin typeface="Oxygen"/>
                <a:ea typeface="Oxygen"/>
                <a:cs typeface="Oxygen"/>
                <a:sym typeface="Oxygen"/>
              </a:rPr>
              <a:t>, and infographics &amp; images by </a:t>
            </a:r>
            <a:r>
              <a:rPr lang="en" sz="1000" b="1">
                <a:solidFill>
                  <a:schemeClr val="dk1"/>
                </a:solidFill>
                <a:uFill>
                  <a:noFill/>
                </a:uFill>
                <a:latin typeface="Oxygen"/>
                <a:ea typeface="Oxygen"/>
                <a:cs typeface="Oxygen"/>
                <a:sym typeface="Oxygen"/>
                <a:hlinkClick r:id="rId4"/>
              </a:rPr>
              <a:t>Freepik</a:t>
            </a:r>
            <a:endParaRPr sz="1000" b="1">
              <a:solidFill>
                <a:schemeClr val="dk1"/>
              </a:solidFill>
              <a:latin typeface="Oxygen"/>
              <a:ea typeface="Oxygen"/>
              <a:cs typeface="Oxygen"/>
              <a:sym typeface="Oxygen"/>
            </a:endParaRPr>
          </a:p>
        </p:txBody>
      </p:sp>
      <p:grpSp>
        <p:nvGrpSpPr>
          <p:cNvPr id="2244" name="Google Shape;2244;p23"/>
          <p:cNvGrpSpPr/>
          <p:nvPr/>
        </p:nvGrpSpPr>
        <p:grpSpPr>
          <a:xfrm>
            <a:off x="6257680" y="840170"/>
            <a:ext cx="3049074" cy="1841696"/>
            <a:chOff x="3922950" y="2959850"/>
            <a:chExt cx="787000" cy="475350"/>
          </a:xfrm>
        </p:grpSpPr>
        <p:sp>
          <p:nvSpPr>
            <p:cNvPr id="2245" name="Google Shape;2245;p23"/>
            <p:cNvSpPr/>
            <p:nvPr/>
          </p:nvSpPr>
          <p:spPr>
            <a:xfrm>
              <a:off x="3922950" y="2959850"/>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4162775" y="3301900"/>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4172550" y="3289325"/>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4194800" y="3307100"/>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4184225" y="3322475"/>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4214125" y="3327050"/>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3"/>
            <p:cNvSpPr/>
            <p:nvPr/>
          </p:nvSpPr>
          <p:spPr>
            <a:xfrm>
              <a:off x="4220325" y="3342975"/>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3"/>
            <p:cNvSpPr/>
            <p:nvPr/>
          </p:nvSpPr>
          <p:spPr>
            <a:xfrm>
              <a:off x="4312775" y="3363375"/>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3"/>
            <p:cNvSpPr/>
            <p:nvPr/>
          </p:nvSpPr>
          <p:spPr>
            <a:xfrm>
              <a:off x="4312000" y="3377950"/>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4266050" y="3123350"/>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4264950" y="3137750"/>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4293150" y="3132450"/>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4293500" y="3105650"/>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4270625" y="3079825"/>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4257550" y="3092575"/>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4291600" y="3078350"/>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4377075" y="3042000"/>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4389800" y="3061250"/>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4419725" y="3039025"/>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4658200" y="2997400"/>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4631575" y="3016550"/>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4624150" y="2987950"/>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4015300" y="3144925"/>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4005275" y="3171025"/>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3979400" y="3156425"/>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985925" y="3145150"/>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4033975" y="3170625"/>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4023075" y="3193550"/>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4045150" y="3153475"/>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4204875" y="3377600"/>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4198025" y="3353225"/>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4442825" y="3245725"/>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4468825" y="3259125"/>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4477825" y="3229375"/>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4440600" y="3200975"/>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3"/>
            <p:cNvSpPr/>
            <p:nvPr/>
          </p:nvSpPr>
          <p:spPr>
            <a:xfrm>
              <a:off x="4413300" y="3244350"/>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3"/>
            <p:cNvSpPr/>
            <p:nvPr/>
          </p:nvSpPr>
          <p:spPr>
            <a:xfrm>
              <a:off x="4526925" y="3157175"/>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3"/>
            <p:cNvSpPr/>
            <p:nvPr/>
          </p:nvSpPr>
          <p:spPr>
            <a:xfrm>
              <a:off x="4533425" y="3177325"/>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4559975" y="3134700"/>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4528600" y="3110950"/>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3"/>
            <p:cNvSpPr/>
            <p:nvPr/>
          </p:nvSpPr>
          <p:spPr>
            <a:xfrm>
              <a:off x="4510775" y="3134200"/>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a:off x="4534425" y="3145325"/>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3"/>
            <p:cNvSpPr/>
            <p:nvPr/>
          </p:nvSpPr>
          <p:spPr>
            <a:xfrm>
              <a:off x="4541350" y="3145400"/>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23"/>
          <p:cNvGrpSpPr/>
          <p:nvPr/>
        </p:nvGrpSpPr>
        <p:grpSpPr>
          <a:xfrm rot="6374432" flipH="1">
            <a:off x="5890122" y="3117274"/>
            <a:ext cx="2907310" cy="2903220"/>
            <a:chOff x="783350" y="2298300"/>
            <a:chExt cx="457125" cy="456475"/>
          </a:xfrm>
        </p:grpSpPr>
        <p:sp>
          <p:nvSpPr>
            <p:cNvPr id="2289" name="Google Shape;2289;p23"/>
            <p:cNvSpPr/>
            <p:nvPr/>
          </p:nvSpPr>
          <p:spPr>
            <a:xfrm>
              <a:off x="866925" y="2405475"/>
              <a:ext cx="373550" cy="349300"/>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963725" y="2473550"/>
              <a:ext cx="183875" cy="187050"/>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887100" y="2418200"/>
              <a:ext cx="63875" cy="62675"/>
            </a:xfrm>
            <a:custGeom>
              <a:avLst/>
              <a:gdLst/>
              <a:ahLst/>
              <a:cxnLst/>
              <a:rect l="l" t="t" r="r" b="b"/>
              <a:pathLst>
                <a:path w="2555" h="2507" extrusionOk="0">
                  <a:moveTo>
                    <a:pt x="238" y="1"/>
                  </a:moveTo>
                  <a:cubicBezTo>
                    <a:pt x="217" y="1"/>
                    <a:pt x="196" y="10"/>
                    <a:pt x="183" y="29"/>
                  </a:cubicBezTo>
                  <a:cubicBezTo>
                    <a:pt x="70" y="118"/>
                    <a:pt x="1" y="433"/>
                    <a:pt x="89" y="515"/>
                  </a:cubicBezTo>
                  <a:lnTo>
                    <a:pt x="234" y="647"/>
                  </a:lnTo>
                  <a:lnTo>
                    <a:pt x="310" y="723"/>
                  </a:lnTo>
                  <a:cubicBezTo>
                    <a:pt x="316" y="742"/>
                    <a:pt x="328" y="767"/>
                    <a:pt x="347" y="786"/>
                  </a:cubicBezTo>
                  <a:cubicBezTo>
                    <a:pt x="518" y="944"/>
                    <a:pt x="682" y="1089"/>
                    <a:pt x="852" y="1240"/>
                  </a:cubicBezTo>
                  <a:lnTo>
                    <a:pt x="1432" y="1757"/>
                  </a:lnTo>
                  <a:cubicBezTo>
                    <a:pt x="1520" y="1871"/>
                    <a:pt x="1628" y="1965"/>
                    <a:pt x="1748" y="2041"/>
                  </a:cubicBezTo>
                  <a:cubicBezTo>
                    <a:pt x="1899" y="2180"/>
                    <a:pt x="2050" y="2312"/>
                    <a:pt x="2202" y="2445"/>
                  </a:cubicBezTo>
                  <a:cubicBezTo>
                    <a:pt x="2214" y="2457"/>
                    <a:pt x="2227" y="2464"/>
                    <a:pt x="2239" y="2470"/>
                  </a:cubicBezTo>
                  <a:cubicBezTo>
                    <a:pt x="2246" y="2476"/>
                    <a:pt x="2252" y="2476"/>
                    <a:pt x="2258" y="2483"/>
                  </a:cubicBezTo>
                  <a:cubicBezTo>
                    <a:pt x="2274" y="2498"/>
                    <a:pt x="2295" y="2506"/>
                    <a:pt x="2315" y="2506"/>
                  </a:cubicBezTo>
                  <a:cubicBezTo>
                    <a:pt x="2336" y="2506"/>
                    <a:pt x="2356" y="2498"/>
                    <a:pt x="2372" y="2483"/>
                  </a:cubicBezTo>
                  <a:cubicBezTo>
                    <a:pt x="2485" y="2394"/>
                    <a:pt x="2555" y="2079"/>
                    <a:pt x="2467" y="1997"/>
                  </a:cubicBezTo>
                  <a:lnTo>
                    <a:pt x="2448" y="1978"/>
                  </a:lnTo>
                  <a:cubicBezTo>
                    <a:pt x="2441" y="1965"/>
                    <a:pt x="2429" y="1953"/>
                    <a:pt x="2422" y="1940"/>
                  </a:cubicBezTo>
                  <a:cubicBezTo>
                    <a:pt x="1912" y="1461"/>
                    <a:pt x="1394" y="988"/>
                    <a:pt x="877" y="515"/>
                  </a:cubicBezTo>
                  <a:lnTo>
                    <a:pt x="581" y="250"/>
                  </a:lnTo>
                  <a:cubicBezTo>
                    <a:pt x="562" y="231"/>
                    <a:pt x="537" y="218"/>
                    <a:pt x="518" y="218"/>
                  </a:cubicBezTo>
                  <a:lnTo>
                    <a:pt x="448" y="155"/>
                  </a:lnTo>
                  <a:lnTo>
                    <a:pt x="442" y="155"/>
                  </a:lnTo>
                  <a:lnTo>
                    <a:pt x="297" y="29"/>
                  </a:lnTo>
                  <a:cubicBezTo>
                    <a:pt x="281" y="10"/>
                    <a:pt x="259"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843575" y="2481725"/>
              <a:ext cx="68925" cy="55200"/>
            </a:xfrm>
            <a:custGeom>
              <a:avLst/>
              <a:gdLst/>
              <a:ahLst/>
              <a:cxnLst/>
              <a:rect l="l" t="t" r="r" b="b"/>
              <a:pathLst>
                <a:path w="2757" h="2208" extrusionOk="0">
                  <a:moveTo>
                    <a:pt x="192" y="1"/>
                  </a:moveTo>
                  <a:cubicBezTo>
                    <a:pt x="167" y="1"/>
                    <a:pt x="142" y="14"/>
                    <a:pt x="127" y="36"/>
                  </a:cubicBezTo>
                  <a:cubicBezTo>
                    <a:pt x="26" y="143"/>
                    <a:pt x="1" y="465"/>
                    <a:pt x="102" y="535"/>
                  </a:cubicBezTo>
                  <a:lnTo>
                    <a:pt x="259" y="642"/>
                  </a:lnTo>
                  <a:cubicBezTo>
                    <a:pt x="291" y="667"/>
                    <a:pt x="322" y="686"/>
                    <a:pt x="348" y="705"/>
                  </a:cubicBezTo>
                  <a:cubicBezTo>
                    <a:pt x="354" y="730"/>
                    <a:pt x="373" y="749"/>
                    <a:pt x="392" y="762"/>
                  </a:cubicBezTo>
                  <a:cubicBezTo>
                    <a:pt x="581" y="894"/>
                    <a:pt x="770" y="1020"/>
                    <a:pt x="953" y="1146"/>
                  </a:cubicBezTo>
                  <a:cubicBezTo>
                    <a:pt x="1168" y="1298"/>
                    <a:pt x="1382" y="1443"/>
                    <a:pt x="1596" y="1588"/>
                  </a:cubicBezTo>
                  <a:cubicBezTo>
                    <a:pt x="1704" y="1682"/>
                    <a:pt x="1823" y="1758"/>
                    <a:pt x="1950" y="1821"/>
                  </a:cubicBezTo>
                  <a:cubicBezTo>
                    <a:pt x="2120" y="1935"/>
                    <a:pt x="2290" y="2048"/>
                    <a:pt x="2460" y="2162"/>
                  </a:cubicBezTo>
                  <a:cubicBezTo>
                    <a:pt x="2473" y="2168"/>
                    <a:pt x="2486" y="2174"/>
                    <a:pt x="2498" y="2181"/>
                  </a:cubicBezTo>
                  <a:lnTo>
                    <a:pt x="2517" y="2187"/>
                  </a:lnTo>
                  <a:cubicBezTo>
                    <a:pt x="2531" y="2201"/>
                    <a:pt x="2549" y="2207"/>
                    <a:pt x="2568" y="2207"/>
                  </a:cubicBezTo>
                  <a:cubicBezTo>
                    <a:pt x="2592" y="2207"/>
                    <a:pt x="2616" y="2196"/>
                    <a:pt x="2631" y="2174"/>
                  </a:cubicBezTo>
                  <a:cubicBezTo>
                    <a:pt x="2732" y="2073"/>
                    <a:pt x="2757" y="1752"/>
                    <a:pt x="2656" y="1682"/>
                  </a:cubicBezTo>
                  <a:cubicBezTo>
                    <a:pt x="2650" y="1676"/>
                    <a:pt x="2643" y="1670"/>
                    <a:pt x="2637" y="1663"/>
                  </a:cubicBezTo>
                  <a:cubicBezTo>
                    <a:pt x="2624" y="1651"/>
                    <a:pt x="2618" y="1638"/>
                    <a:pt x="2606" y="1632"/>
                  </a:cubicBezTo>
                  <a:cubicBezTo>
                    <a:pt x="2032" y="1228"/>
                    <a:pt x="1458" y="825"/>
                    <a:pt x="877" y="427"/>
                  </a:cubicBezTo>
                  <a:cubicBezTo>
                    <a:pt x="770" y="352"/>
                    <a:pt x="657" y="276"/>
                    <a:pt x="549" y="200"/>
                  </a:cubicBezTo>
                  <a:cubicBezTo>
                    <a:pt x="531" y="188"/>
                    <a:pt x="505" y="181"/>
                    <a:pt x="480" y="181"/>
                  </a:cubicBezTo>
                  <a:lnTo>
                    <a:pt x="404" y="131"/>
                  </a:lnTo>
                  <a:lnTo>
                    <a:pt x="398" y="131"/>
                  </a:lnTo>
                  <a:lnTo>
                    <a:pt x="240" y="24"/>
                  </a:lnTo>
                  <a:cubicBezTo>
                    <a:pt x="227" y="8"/>
                    <a:pt x="210"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3"/>
            <p:cNvSpPr/>
            <p:nvPr/>
          </p:nvSpPr>
          <p:spPr>
            <a:xfrm>
              <a:off x="806525" y="2555825"/>
              <a:ext cx="75400" cy="43150"/>
            </a:xfrm>
            <a:custGeom>
              <a:avLst/>
              <a:gdLst/>
              <a:ahLst/>
              <a:cxnLst/>
              <a:rect l="l" t="t" r="r" b="b"/>
              <a:pathLst>
                <a:path w="3016" h="1726" extrusionOk="0">
                  <a:moveTo>
                    <a:pt x="151" y="0"/>
                  </a:moveTo>
                  <a:cubicBezTo>
                    <a:pt x="121" y="0"/>
                    <a:pt x="89" y="18"/>
                    <a:pt x="76" y="49"/>
                  </a:cubicBezTo>
                  <a:cubicBezTo>
                    <a:pt x="1" y="169"/>
                    <a:pt x="32" y="491"/>
                    <a:pt x="146" y="541"/>
                  </a:cubicBezTo>
                  <a:lnTo>
                    <a:pt x="322" y="623"/>
                  </a:lnTo>
                  <a:lnTo>
                    <a:pt x="423" y="661"/>
                  </a:lnTo>
                  <a:cubicBezTo>
                    <a:pt x="436" y="686"/>
                    <a:pt x="455" y="699"/>
                    <a:pt x="474" y="711"/>
                  </a:cubicBezTo>
                  <a:cubicBezTo>
                    <a:pt x="688" y="806"/>
                    <a:pt x="890" y="901"/>
                    <a:pt x="1098" y="989"/>
                  </a:cubicBezTo>
                  <a:cubicBezTo>
                    <a:pt x="1338" y="1090"/>
                    <a:pt x="1571" y="1197"/>
                    <a:pt x="1811" y="1298"/>
                  </a:cubicBezTo>
                  <a:cubicBezTo>
                    <a:pt x="1931" y="1374"/>
                    <a:pt x="2063" y="1424"/>
                    <a:pt x="2202" y="1462"/>
                  </a:cubicBezTo>
                  <a:lnTo>
                    <a:pt x="2763" y="1702"/>
                  </a:lnTo>
                  <a:cubicBezTo>
                    <a:pt x="2776" y="1708"/>
                    <a:pt x="2795" y="1708"/>
                    <a:pt x="2807" y="1708"/>
                  </a:cubicBezTo>
                  <a:lnTo>
                    <a:pt x="2826" y="1714"/>
                  </a:lnTo>
                  <a:cubicBezTo>
                    <a:pt x="2838" y="1722"/>
                    <a:pt x="2852" y="1726"/>
                    <a:pt x="2866" y="1726"/>
                  </a:cubicBezTo>
                  <a:cubicBezTo>
                    <a:pt x="2896" y="1726"/>
                    <a:pt x="2927" y="1709"/>
                    <a:pt x="2940" y="1683"/>
                  </a:cubicBezTo>
                  <a:cubicBezTo>
                    <a:pt x="3015" y="1563"/>
                    <a:pt x="2984" y="1241"/>
                    <a:pt x="2870" y="1191"/>
                  </a:cubicBezTo>
                  <a:lnTo>
                    <a:pt x="2845" y="1178"/>
                  </a:lnTo>
                  <a:cubicBezTo>
                    <a:pt x="2832" y="1165"/>
                    <a:pt x="2826" y="1159"/>
                    <a:pt x="2814" y="1153"/>
                  </a:cubicBezTo>
                  <a:cubicBezTo>
                    <a:pt x="2177" y="863"/>
                    <a:pt x="1533" y="579"/>
                    <a:pt x="890" y="295"/>
                  </a:cubicBezTo>
                  <a:lnTo>
                    <a:pt x="530" y="131"/>
                  </a:lnTo>
                  <a:cubicBezTo>
                    <a:pt x="516" y="124"/>
                    <a:pt x="501" y="121"/>
                    <a:pt x="486" y="121"/>
                  </a:cubicBezTo>
                  <a:cubicBezTo>
                    <a:pt x="476" y="121"/>
                    <a:pt x="465" y="122"/>
                    <a:pt x="455" y="125"/>
                  </a:cubicBezTo>
                  <a:lnTo>
                    <a:pt x="373" y="87"/>
                  </a:lnTo>
                  <a:lnTo>
                    <a:pt x="366" y="87"/>
                  </a:lnTo>
                  <a:lnTo>
                    <a:pt x="190" y="11"/>
                  </a:lnTo>
                  <a:cubicBezTo>
                    <a:pt x="178" y="4"/>
                    <a:pt x="16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3"/>
            <p:cNvSpPr/>
            <p:nvPr/>
          </p:nvSpPr>
          <p:spPr>
            <a:xfrm>
              <a:off x="783350" y="2633525"/>
              <a:ext cx="80750" cy="29625"/>
            </a:xfrm>
            <a:custGeom>
              <a:avLst/>
              <a:gdLst/>
              <a:ahLst/>
              <a:cxnLst/>
              <a:rect l="l" t="t" r="r" b="b"/>
              <a:pathLst>
                <a:path w="3230" h="1185" extrusionOk="0">
                  <a:moveTo>
                    <a:pt x="128" y="0"/>
                  </a:moveTo>
                  <a:cubicBezTo>
                    <a:pt x="93" y="0"/>
                    <a:pt x="61" y="24"/>
                    <a:pt x="51" y="63"/>
                  </a:cubicBezTo>
                  <a:cubicBezTo>
                    <a:pt x="1" y="196"/>
                    <a:pt x="95" y="505"/>
                    <a:pt x="209" y="536"/>
                  </a:cubicBezTo>
                  <a:lnTo>
                    <a:pt x="404" y="580"/>
                  </a:lnTo>
                  <a:lnTo>
                    <a:pt x="511" y="599"/>
                  </a:lnTo>
                  <a:cubicBezTo>
                    <a:pt x="530" y="618"/>
                    <a:pt x="549" y="631"/>
                    <a:pt x="574" y="637"/>
                  </a:cubicBezTo>
                  <a:cubicBezTo>
                    <a:pt x="795" y="687"/>
                    <a:pt x="1016" y="744"/>
                    <a:pt x="1237" y="788"/>
                  </a:cubicBezTo>
                  <a:lnTo>
                    <a:pt x="2000" y="959"/>
                  </a:lnTo>
                  <a:cubicBezTo>
                    <a:pt x="2132" y="1009"/>
                    <a:pt x="2271" y="1041"/>
                    <a:pt x="2416" y="1047"/>
                  </a:cubicBezTo>
                  <a:lnTo>
                    <a:pt x="3009" y="1179"/>
                  </a:lnTo>
                  <a:lnTo>
                    <a:pt x="3072" y="1179"/>
                  </a:lnTo>
                  <a:cubicBezTo>
                    <a:pt x="3081" y="1183"/>
                    <a:pt x="3090" y="1185"/>
                    <a:pt x="3099" y="1185"/>
                  </a:cubicBezTo>
                  <a:cubicBezTo>
                    <a:pt x="3135" y="1185"/>
                    <a:pt x="3169" y="1158"/>
                    <a:pt x="3179" y="1123"/>
                  </a:cubicBezTo>
                  <a:cubicBezTo>
                    <a:pt x="3230" y="990"/>
                    <a:pt x="3135" y="681"/>
                    <a:pt x="3022" y="656"/>
                  </a:cubicBezTo>
                  <a:lnTo>
                    <a:pt x="2990" y="650"/>
                  </a:lnTo>
                  <a:cubicBezTo>
                    <a:pt x="2977" y="637"/>
                    <a:pt x="2965" y="631"/>
                    <a:pt x="2952" y="631"/>
                  </a:cubicBezTo>
                  <a:cubicBezTo>
                    <a:pt x="2271" y="467"/>
                    <a:pt x="1584" y="303"/>
                    <a:pt x="902" y="145"/>
                  </a:cubicBezTo>
                  <a:lnTo>
                    <a:pt x="511" y="57"/>
                  </a:lnTo>
                  <a:cubicBezTo>
                    <a:pt x="505" y="55"/>
                    <a:pt x="498" y="54"/>
                    <a:pt x="491" y="54"/>
                  </a:cubicBezTo>
                  <a:cubicBezTo>
                    <a:pt x="473" y="54"/>
                    <a:pt x="456" y="60"/>
                    <a:pt x="442" y="69"/>
                  </a:cubicBezTo>
                  <a:lnTo>
                    <a:pt x="354" y="44"/>
                  </a:lnTo>
                  <a:lnTo>
                    <a:pt x="347" y="44"/>
                  </a:lnTo>
                  <a:lnTo>
                    <a:pt x="158" y="6"/>
                  </a:lnTo>
                  <a:cubicBezTo>
                    <a:pt x="148" y="2"/>
                    <a:pt x="138" y="0"/>
                    <a:pt x="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950000" y="2363000"/>
              <a:ext cx="57600" cy="65975"/>
            </a:xfrm>
            <a:custGeom>
              <a:avLst/>
              <a:gdLst/>
              <a:ahLst/>
              <a:cxnLst/>
              <a:rect l="l" t="t" r="r" b="b"/>
              <a:pathLst>
                <a:path w="2304" h="2639" extrusionOk="0">
                  <a:moveTo>
                    <a:pt x="364" y="1"/>
                  </a:moveTo>
                  <a:cubicBezTo>
                    <a:pt x="246" y="1"/>
                    <a:pt x="106" y="39"/>
                    <a:pt x="45" y="99"/>
                  </a:cubicBezTo>
                  <a:cubicBezTo>
                    <a:pt x="7" y="131"/>
                    <a:pt x="1" y="181"/>
                    <a:pt x="33" y="219"/>
                  </a:cubicBezTo>
                  <a:lnTo>
                    <a:pt x="146" y="377"/>
                  </a:lnTo>
                  <a:lnTo>
                    <a:pt x="146" y="383"/>
                  </a:lnTo>
                  <a:cubicBezTo>
                    <a:pt x="165" y="408"/>
                    <a:pt x="184" y="427"/>
                    <a:pt x="203" y="452"/>
                  </a:cubicBezTo>
                  <a:cubicBezTo>
                    <a:pt x="196" y="478"/>
                    <a:pt x="203" y="503"/>
                    <a:pt x="222" y="522"/>
                  </a:cubicBezTo>
                  <a:cubicBezTo>
                    <a:pt x="304" y="629"/>
                    <a:pt x="379" y="736"/>
                    <a:pt x="461" y="843"/>
                  </a:cubicBezTo>
                  <a:cubicBezTo>
                    <a:pt x="878" y="1411"/>
                    <a:pt x="1300" y="1972"/>
                    <a:pt x="1723" y="2527"/>
                  </a:cubicBezTo>
                  <a:cubicBezTo>
                    <a:pt x="1729" y="2540"/>
                    <a:pt x="1742" y="2553"/>
                    <a:pt x="1754" y="2559"/>
                  </a:cubicBezTo>
                  <a:lnTo>
                    <a:pt x="1773" y="2584"/>
                  </a:lnTo>
                  <a:cubicBezTo>
                    <a:pt x="1801" y="2622"/>
                    <a:pt x="1869" y="2639"/>
                    <a:pt x="1947" y="2639"/>
                  </a:cubicBezTo>
                  <a:cubicBezTo>
                    <a:pt x="2064" y="2639"/>
                    <a:pt x="2205" y="2601"/>
                    <a:pt x="2265" y="2540"/>
                  </a:cubicBezTo>
                  <a:cubicBezTo>
                    <a:pt x="2303" y="2508"/>
                    <a:pt x="2303" y="2458"/>
                    <a:pt x="2271" y="2420"/>
                  </a:cubicBezTo>
                  <a:lnTo>
                    <a:pt x="2265" y="2408"/>
                  </a:lnTo>
                  <a:cubicBezTo>
                    <a:pt x="2259" y="2389"/>
                    <a:pt x="2253" y="2376"/>
                    <a:pt x="2246" y="2363"/>
                  </a:cubicBezTo>
                  <a:cubicBezTo>
                    <a:pt x="2126" y="2199"/>
                    <a:pt x="2007" y="2035"/>
                    <a:pt x="1887" y="1871"/>
                  </a:cubicBezTo>
                  <a:cubicBezTo>
                    <a:pt x="1824" y="1745"/>
                    <a:pt x="1742" y="1625"/>
                    <a:pt x="1641" y="1525"/>
                  </a:cubicBezTo>
                  <a:cubicBezTo>
                    <a:pt x="1489" y="1316"/>
                    <a:pt x="1332" y="1102"/>
                    <a:pt x="1180" y="894"/>
                  </a:cubicBezTo>
                  <a:cubicBezTo>
                    <a:pt x="1048" y="711"/>
                    <a:pt x="915" y="528"/>
                    <a:pt x="777" y="345"/>
                  </a:cubicBezTo>
                  <a:cubicBezTo>
                    <a:pt x="764" y="320"/>
                    <a:pt x="739" y="307"/>
                    <a:pt x="720" y="301"/>
                  </a:cubicBezTo>
                  <a:lnTo>
                    <a:pt x="657" y="213"/>
                  </a:lnTo>
                  <a:lnTo>
                    <a:pt x="537" y="55"/>
                  </a:lnTo>
                  <a:cubicBezTo>
                    <a:pt x="509" y="17"/>
                    <a:pt x="442"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1022850" y="2323850"/>
              <a:ext cx="46075" cy="72600"/>
            </a:xfrm>
            <a:custGeom>
              <a:avLst/>
              <a:gdLst/>
              <a:ahLst/>
              <a:cxnLst/>
              <a:rect l="l" t="t" r="r" b="b"/>
              <a:pathLst>
                <a:path w="1843" h="2904" extrusionOk="0">
                  <a:moveTo>
                    <a:pt x="276" y="0"/>
                  </a:moveTo>
                  <a:cubicBezTo>
                    <a:pt x="190" y="0"/>
                    <a:pt x="107" y="17"/>
                    <a:pt x="58" y="51"/>
                  </a:cubicBezTo>
                  <a:cubicBezTo>
                    <a:pt x="13" y="70"/>
                    <a:pt x="1" y="120"/>
                    <a:pt x="26" y="164"/>
                  </a:cubicBezTo>
                  <a:cubicBezTo>
                    <a:pt x="51" y="221"/>
                    <a:pt x="83" y="278"/>
                    <a:pt x="108" y="341"/>
                  </a:cubicBezTo>
                  <a:cubicBezTo>
                    <a:pt x="121" y="366"/>
                    <a:pt x="133" y="398"/>
                    <a:pt x="146" y="423"/>
                  </a:cubicBezTo>
                  <a:cubicBezTo>
                    <a:pt x="140" y="448"/>
                    <a:pt x="140" y="473"/>
                    <a:pt x="152" y="492"/>
                  </a:cubicBezTo>
                  <a:cubicBezTo>
                    <a:pt x="215" y="618"/>
                    <a:pt x="272" y="732"/>
                    <a:pt x="329" y="852"/>
                  </a:cubicBezTo>
                  <a:cubicBezTo>
                    <a:pt x="632" y="1489"/>
                    <a:pt x="941" y="2119"/>
                    <a:pt x="1256" y="2750"/>
                  </a:cubicBezTo>
                  <a:cubicBezTo>
                    <a:pt x="1262" y="2756"/>
                    <a:pt x="1269" y="2769"/>
                    <a:pt x="1281" y="2782"/>
                  </a:cubicBezTo>
                  <a:cubicBezTo>
                    <a:pt x="1281" y="2788"/>
                    <a:pt x="1287" y="2794"/>
                    <a:pt x="1294" y="2807"/>
                  </a:cubicBezTo>
                  <a:cubicBezTo>
                    <a:pt x="1324" y="2871"/>
                    <a:pt x="1450" y="2903"/>
                    <a:pt x="1572" y="2903"/>
                  </a:cubicBezTo>
                  <a:cubicBezTo>
                    <a:pt x="1655" y="2903"/>
                    <a:pt x="1737" y="2888"/>
                    <a:pt x="1786" y="2857"/>
                  </a:cubicBezTo>
                  <a:cubicBezTo>
                    <a:pt x="1824" y="2838"/>
                    <a:pt x="1842" y="2782"/>
                    <a:pt x="1817" y="2744"/>
                  </a:cubicBezTo>
                  <a:lnTo>
                    <a:pt x="1811" y="2725"/>
                  </a:lnTo>
                  <a:cubicBezTo>
                    <a:pt x="1811" y="2712"/>
                    <a:pt x="1805" y="2693"/>
                    <a:pt x="1798" y="2681"/>
                  </a:cubicBezTo>
                  <a:cubicBezTo>
                    <a:pt x="1716" y="2498"/>
                    <a:pt x="1628" y="2315"/>
                    <a:pt x="1540" y="2132"/>
                  </a:cubicBezTo>
                  <a:cubicBezTo>
                    <a:pt x="1502" y="1993"/>
                    <a:pt x="1439" y="1861"/>
                    <a:pt x="1363" y="1741"/>
                  </a:cubicBezTo>
                  <a:cubicBezTo>
                    <a:pt x="1250" y="1508"/>
                    <a:pt x="1142" y="1274"/>
                    <a:pt x="1029" y="1041"/>
                  </a:cubicBezTo>
                  <a:cubicBezTo>
                    <a:pt x="934" y="839"/>
                    <a:pt x="833" y="631"/>
                    <a:pt x="732" y="423"/>
                  </a:cubicBezTo>
                  <a:cubicBezTo>
                    <a:pt x="720" y="404"/>
                    <a:pt x="707" y="385"/>
                    <a:pt x="682" y="372"/>
                  </a:cubicBezTo>
                  <a:cubicBezTo>
                    <a:pt x="669" y="341"/>
                    <a:pt x="650" y="309"/>
                    <a:pt x="638" y="278"/>
                  </a:cubicBezTo>
                  <a:lnTo>
                    <a:pt x="556" y="101"/>
                  </a:lnTo>
                  <a:cubicBezTo>
                    <a:pt x="522" y="34"/>
                    <a:pt x="397"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1099800" y="2298300"/>
              <a:ext cx="32500" cy="78000"/>
            </a:xfrm>
            <a:custGeom>
              <a:avLst/>
              <a:gdLst/>
              <a:ahLst/>
              <a:cxnLst/>
              <a:rect l="l" t="t" r="r" b="b"/>
              <a:pathLst>
                <a:path w="1300" h="3120" extrusionOk="0">
                  <a:moveTo>
                    <a:pt x="177" y="1"/>
                  </a:moveTo>
                  <a:cubicBezTo>
                    <a:pt x="136" y="1"/>
                    <a:pt x="98" y="7"/>
                    <a:pt x="70" y="19"/>
                  </a:cubicBezTo>
                  <a:cubicBezTo>
                    <a:pt x="20" y="32"/>
                    <a:pt x="1" y="76"/>
                    <a:pt x="13" y="120"/>
                  </a:cubicBezTo>
                  <a:lnTo>
                    <a:pt x="64" y="310"/>
                  </a:lnTo>
                  <a:lnTo>
                    <a:pt x="64" y="316"/>
                  </a:lnTo>
                  <a:cubicBezTo>
                    <a:pt x="70" y="347"/>
                    <a:pt x="76" y="373"/>
                    <a:pt x="83" y="404"/>
                  </a:cubicBezTo>
                  <a:cubicBezTo>
                    <a:pt x="76" y="429"/>
                    <a:pt x="70" y="455"/>
                    <a:pt x="83" y="473"/>
                  </a:cubicBezTo>
                  <a:cubicBezTo>
                    <a:pt x="114" y="606"/>
                    <a:pt x="146" y="732"/>
                    <a:pt x="184" y="858"/>
                  </a:cubicBezTo>
                  <a:cubicBezTo>
                    <a:pt x="360" y="1539"/>
                    <a:pt x="543" y="2221"/>
                    <a:pt x="726" y="2895"/>
                  </a:cubicBezTo>
                  <a:cubicBezTo>
                    <a:pt x="732" y="2908"/>
                    <a:pt x="739" y="2921"/>
                    <a:pt x="745" y="2933"/>
                  </a:cubicBezTo>
                  <a:cubicBezTo>
                    <a:pt x="751" y="2939"/>
                    <a:pt x="757" y="2952"/>
                    <a:pt x="757" y="2958"/>
                  </a:cubicBezTo>
                  <a:cubicBezTo>
                    <a:pt x="777" y="3052"/>
                    <a:pt x="976" y="3119"/>
                    <a:pt x="1124" y="3119"/>
                  </a:cubicBezTo>
                  <a:cubicBezTo>
                    <a:pt x="1165" y="3119"/>
                    <a:pt x="1202" y="3114"/>
                    <a:pt x="1230" y="3103"/>
                  </a:cubicBezTo>
                  <a:cubicBezTo>
                    <a:pt x="1275" y="3091"/>
                    <a:pt x="1300" y="3040"/>
                    <a:pt x="1281" y="2996"/>
                  </a:cubicBezTo>
                  <a:lnTo>
                    <a:pt x="1275" y="2977"/>
                  </a:lnTo>
                  <a:cubicBezTo>
                    <a:pt x="1281" y="2965"/>
                    <a:pt x="1281" y="2946"/>
                    <a:pt x="1275" y="2933"/>
                  </a:cubicBezTo>
                  <a:cubicBezTo>
                    <a:pt x="1230" y="2738"/>
                    <a:pt x="1180" y="2542"/>
                    <a:pt x="1130" y="2340"/>
                  </a:cubicBezTo>
                  <a:cubicBezTo>
                    <a:pt x="1117" y="2202"/>
                    <a:pt x="1079" y="2063"/>
                    <a:pt x="1022" y="1930"/>
                  </a:cubicBezTo>
                  <a:cubicBezTo>
                    <a:pt x="959" y="1678"/>
                    <a:pt x="896" y="1426"/>
                    <a:pt x="833" y="1174"/>
                  </a:cubicBezTo>
                  <a:cubicBezTo>
                    <a:pt x="776" y="959"/>
                    <a:pt x="720" y="738"/>
                    <a:pt x="663" y="511"/>
                  </a:cubicBezTo>
                  <a:cubicBezTo>
                    <a:pt x="657" y="492"/>
                    <a:pt x="638" y="467"/>
                    <a:pt x="619" y="455"/>
                  </a:cubicBezTo>
                  <a:cubicBezTo>
                    <a:pt x="612" y="417"/>
                    <a:pt x="606" y="385"/>
                    <a:pt x="593" y="354"/>
                  </a:cubicBezTo>
                  <a:lnTo>
                    <a:pt x="543" y="164"/>
                  </a:lnTo>
                  <a:cubicBezTo>
                    <a:pt x="518" y="71"/>
                    <a:pt x="322"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1176000" y="2432025"/>
              <a:ext cx="8650" cy="632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1183050" y="2440050"/>
              <a:ext cx="4725" cy="4300"/>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1176125" y="2447525"/>
              <a:ext cx="10400" cy="9475"/>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1166800" y="2442300"/>
              <a:ext cx="7825" cy="6850"/>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1154675" y="2425800"/>
              <a:ext cx="7275" cy="7150"/>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1140525" y="2444500"/>
              <a:ext cx="9300" cy="6400"/>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900800" y="2719600"/>
              <a:ext cx="8725" cy="570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908075" y="2731125"/>
              <a:ext cx="5550" cy="5300"/>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932025" y="2721500"/>
              <a:ext cx="9500" cy="8850"/>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919750" y="2707100"/>
              <a:ext cx="6625" cy="6650"/>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961850" y="2715150"/>
              <a:ext cx="7850" cy="6375"/>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982975" y="2708175"/>
              <a:ext cx="8850" cy="5650"/>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957100" y="2707150"/>
              <a:ext cx="6800" cy="397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937725" y="2708150"/>
              <a:ext cx="6850" cy="5225"/>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894675" y="2693725"/>
              <a:ext cx="7275" cy="6200"/>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1025375" y="2497275"/>
              <a:ext cx="11225" cy="7600"/>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1047600" y="2493800"/>
              <a:ext cx="11350" cy="8425"/>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3"/>
            <p:cNvSpPr/>
            <p:nvPr/>
          </p:nvSpPr>
          <p:spPr>
            <a:xfrm>
              <a:off x="1048075" y="2500750"/>
              <a:ext cx="350" cy="350"/>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3"/>
            <p:cNvSpPr/>
            <p:nvPr/>
          </p:nvSpPr>
          <p:spPr>
            <a:xfrm>
              <a:off x="1043525" y="2513850"/>
              <a:ext cx="10250" cy="6000"/>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1037250" y="2507200"/>
              <a:ext cx="6450" cy="5225"/>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1012075" y="2505325"/>
              <a:ext cx="10800" cy="7350"/>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1017800" y="2520650"/>
              <a:ext cx="5400" cy="5725"/>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1064175" y="2626525"/>
              <a:ext cx="7925" cy="732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1071575" y="2636100"/>
              <a:ext cx="6875" cy="5850"/>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1091450" y="2625800"/>
              <a:ext cx="9750" cy="7375"/>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1076625" y="2624375"/>
              <a:ext cx="9475" cy="5525"/>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1054875" y="2641625"/>
              <a:ext cx="4125" cy="4050"/>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1065900" y="2609450"/>
              <a:ext cx="7550" cy="6475"/>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1090175" y="2612075"/>
              <a:ext cx="5850" cy="4725"/>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7" name="Google Shape;2327;p23"/>
          <p:cNvSpPr/>
          <p:nvPr/>
        </p:nvSpPr>
        <p:spPr>
          <a:xfrm>
            <a:off x="3769970" y="2943479"/>
            <a:ext cx="2305010" cy="2357550"/>
          </a:xfrm>
          <a:custGeom>
            <a:avLst/>
            <a:gdLst/>
            <a:ahLst/>
            <a:cxnLst/>
            <a:rect l="l" t="t" r="r" b="b"/>
            <a:pathLst>
              <a:path w="30666" h="31365" extrusionOk="0">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32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2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9"/>
        <p:cNvGrpSpPr/>
        <p:nvPr/>
      </p:nvGrpSpPr>
      <p:grpSpPr>
        <a:xfrm>
          <a:off x="0" y="0"/>
          <a:ext cx="0" cy="0"/>
          <a:chOff x="0" y="0"/>
          <a:chExt cx="0" cy="0"/>
        </a:xfrm>
      </p:grpSpPr>
      <p:sp>
        <p:nvSpPr>
          <p:cNvPr id="480" name="Google Shape;480;p4"/>
          <p:cNvSpPr txBox="1">
            <a:spLocks noGrp="1"/>
          </p:cNvSpPr>
          <p:nvPr>
            <p:ph type="ctrTitle"/>
          </p:nvPr>
        </p:nvSpPr>
        <p:spPr>
          <a:xfrm>
            <a:off x="2946700" y="745775"/>
            <a:ext cx="3111300" cy="82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3000"/>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a:endParaRPr/>
          </a:p>
        </p:txBody>
      </p:sp>
      <p:grpSp>
        <p:nvGrpSpPr>
          <p:cNvPr id="481" name="Google Shape;481;p4"/>
          <p:cNvGrpSpPr/>
          <p:nvPr/>
        </p:nvGrpSpPr>
        <p:grpSpPr>
          <a:xfrm>
            <a:off x="5757622" y="-413676"/>
            <a:ext cx="944738" cy="733326"/>
            <a:chOff x="1145300" y="2753225"/>
            <a:chExt cx="173375" cy="134575"/>
          </a:xfrm>
        </p:grpSpPr>
        <p:sp>
          <p:nvSpPr>
            <p:cNvPr id="482" name="Google Shape;482;p4"/>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4"/>
          <p:cNvGrpSpPr/>
          <p:nvPr/>
        </p:nvGrpSpPr>
        <p:grpSpPr>
          <a:xfrm>
            <a:off x="7725486" y="4399523"/>
            <a:ext cx="1067513" cy="977169"/>
            <a:chOff x="2142650" y="2489700"/>
            <a:chExt cx="317750" cy="290850"/>
          </a:xfrm>
        </p:grpSpPr>
        <p:sp>
          <p:nvSpPr>
            <p:cNvPr id="499" name="Google Shape;499;p4"/>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4"/>
          <p:cNvGrpSpPr/>
          <p:nvPr/>
        </p:nvGrpSpPr>
        <p:grpSpPr>
          <a:xfrm>
            <a:off x="8517372" y="1886962"/>
            <a:ext cx="443569" cy="1747763"/>
            <a:chOff x="1535150" y="2784850"/>
            <a:chExt cx="114650" cy="451700"/>
          </a:xfrm>
        </p:grpSpPr>
        <p:sp>
          <p:nvSpPr>
            <p:cNvPr id="525" name="Google Shape;525;p4"/>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4"/>
          <p:cNvSpPr/>
          <p:nvPr/>
        </p:nvSpPr>
        <p:spPr>
          <a:xfrm flipH="1">
            <a:off x="8153143" y="3400425"/>
            <a:ext cx="28685" cy="2112436"/>
          </a:xfrm>
          <a:custGeom>
            <a:avLst/>
            <a:gdLst/>
            <a:ahLst/>
            <a:cxnLst/>
            <a:rect l="l" t="t" r="r" b="b"/>
            <a:pathLst>
              <a:path w="720" h="53023" extrusionOk="0">
                <a:moveTo>
                  <a:pt x="310" y="0"/>
                </a:moveTo>
                <a:cubicBezTo>
                  <a:pt x="38" y="972"/>
                  <a:pt x="1" y="5040"/>
                  <a:pt x="45" y="6124"/>
                </a:cubicBezTo>
                <a:cubicBezTo>
                  <a:pt x="95" y="7216"/>
                  <a:pt x="165" y="8338"/>
                  <a:pt x="228" y="9423"/>
                </a:cubicBezTo>
                <a:cubicBezTo>
                  <a:pt x="278" y="10274"/>
                  <a:pt x="328" y="11126"/>
                  <a:pt x="373" y="11977"/>
                </a:cubicBezTo>
                <a:cubicBezTo>
                  <a:pt x="505" y="14607"/>
                  <a:pt x="398" y="17332"/>
                  <a:pt x="291" y="19962"/>
                </a:cubicBezTo>
                <a:cubicBezTo>
                  <a:pt x="228" y="21696"/>
                  <a:pt x="158" y="23500"/>
                  <a:pt x="158" y="25247"/>
                </a:cubicBezTo>
                <a:lnTo>
                  <a:pt x="158" y="39425"/>
                </a:lnTo>
                <a:cubicBezTo>
                  <a:pt x="158" y="39967"/>
                  <a:pt x="190" y="41096"/>
                  <a:pt x="228" y="42522"/>
                </a:cubicBezTo>
                <a:cubicBezTo>
                  <a:pt x="335" y="46148"/>
                  <a:pt x="499" y="51635"/>
                  <a:pt x="265" y="52991"/>
                </a:cubicBezTo>
                <a:lnTo>
                  <a:pt x="474" y="53023"/>
                </a:lnTo>
                <a:cubicBezTo>
                  <a:pt x="707" y="51648"/>
                  <a:pt x="549" y="46155"/>
                  <a:pt x="448" y="42515"/>
                </a:cubicBezTo>
                <a:cubicBezTo>
                  <a:pt x="398" y="41090"/>
                  <a:pt x="366" y="39967"/>
                  <a:pt x="366" y="39425"/>
                </a:cubicBezTo>
                <a:lnTo>
                  <a:pt x="366" y="25247"/>
                </a:lnTo>
                <a:cubicBezTo>
                  <a:pt x="366" y="23500"/>
                  <a:pt x="436" y="21703"/>
                  <a:pt x="505" y="19968"/>
                </a:cubicBezTo>
                <a:cubicBezTo>
                  <a:pt x="612" y="17332"/>
                  <a:pt x="720" y="14607"/>
                  <a:pt x="581" y="11965"/>
                </a:cubicBezTo>
                <a:cubicBezTo>
                  <a:pt x="543" y="11113"/>
                  <a:pt x="492" y="10262"/>
                  <a:pt x="436" y="9410"/>
                </a:cubicBezTo>
                <a:cubicBezTo>
                  <a:pt x="373" y="8326"/>
                  <a:pt x="303" y="7203"/>
                  <a:pt x="259" y="6112"/>
                </a:cubicBezTo>
                <a:cubicBezTo>
                  <a:pt x="209" y="5040"/>
                  <a:pt x="247" y="1003"/>
                  <a:pt x="511" y="57"/>
                </a:cubicBezTo>
                <a:lnTo>
                  <a:pt x="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flipH="1">
            <a:off x="8648443" y="2131475"/>
            <a:ext cx="28685" cy="2112436"/>
          </a:xfrm>
          <a:custGeom>
            <a:avLst/>
            <a:gdLst/>
            <a:ahLst/>
            <a:cxnLst/>
            <a:rect l="l" t="t" r="r" b="b"/>
            <a:pathLst>
              <a:path w="720" h="53023" extrusionOk="0">
                <a:moveTo>
                  <a:pt x="310" y="0"/>
                </a:moveTo>
                <a:cubicBezTo>
                  <a:pt x="38" y="972"/>
                  <a:pt x="1" y="5040"/>
                  <a:pt x="45" y="6124"/>
                </a:cubicBezTo>
                <a:cubicBezTo>
                  <a:pt x="95" y="7216"/>
                  <a:pt x="165" y="8338"/>
                  <a:pt x="228" y="9423"/>
                </a:cubicBezTo>
                <a:cubicBezTo>
                  <a:pt x="278" y="10274"/>
                  <a:pt x="328" y="11126"/>
                  <a:pt x="373" y="11977"/>
                </a:cubicBezTo>
                <a:cubicBezTo>
                  <a:pt x="505" y="14607"/>
                  <a:pt x="398" y="17332"/>
                  <a:pt x="291" y="19962"/>
                </a:cubicBezTo>
                <a:cubicBezTo>
                  <a:pt x="228" y="21696"/>
                  <a:pt x="158" y="23500"/>
                  <a:pt x="158" y="25247"/>
                </a:cubicBezTo>
                <a:lnTo>
                  <a:pt x="158" y="39425"/>
                </a:lnTo>
                <a:cubicBezTo>
                  <a:pt x="158" y="39967"/>
                  <a:pt x="190" y="41096"/>
                  <a:pt x="228" y="42522"/>
                </a:cubicBezTo>
                <a:cubicBezTo>
                  <a:pt x="335" y="46148"/>
                  <a:pt x="499" y="51635"/>
                  <a:pt x="265" y="52991"/>
                </a:cubicBezTo>
                <a:lnTo>
                  <a:pt x="474" y="53023"/>
                </a:lnTo>
                <a:cubicBezTo>
                  <a:pt x="707" y="51648"/>
                  <a:pt x="549" y="46155"/>
                  <a:pt x="448" y="42515"/>
                </a:cubicBezTo>
                <a:cubicBezTo>
                  <a:pt x="398" y="41090"/>
                  <a:pt x="366" y="39967"/>
                  <a:pt x="366" y="39425"/>
                </a:cubicBezTo>
                <a:lnTo>
                  <a:pt x="366" y="25247"/>
                </a:lnTo>
                <a:cubicBezTo>
                  <a:pt x="366" y="23500"/>
                  <a:pt x="436" y="21703"/>
                  <a:pt x="505" y="19968"/>
                </a:cubicBezTo>
                <a:cubicBezTo>
                  <a:pt x="612" y="17332"/>
                  <a:pt x="720" y="14607"/>
                  <a:pt x="581" y="11965"/>
                </a:cubicBezTo>
                <a:cubicBezTo>
                  <a:pt x="543" y="11113"/>
                  <a:pt x="492" y="10262"/>
                  <a:pt x="436" y="9410"/>
                </a:cubicBezTo>
                <a:cubicBezTo>
                  <a:pt x="373" y="8326"/>
                  <a:pt x="303" y="7203"/>
                  <a:pt x="259" y="6112"/>
                </a:cubicBezTo>
                <a:cubicBezTo>
                  <a:pt x="209" y="5040"/>
                  <a:pt x="247" y="1003"/>
                  <a:pt x="511" y="57"/>
                </a:cubicBezTo>
                <a:lnTo>
                  <a:pt x="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8960953" y="1399309"/>
            <a:ext cx="443573" cy="383956"/>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4"/>
          <p:cNvGrpSpPr/>
          <p:nvPr/>
        </p:nvGrpSpPr>
        <p:grpSpPr>
          <a:xfrm>
            <a:off x="-554128" y="2336241"/>
            <a:ext cx="1112205" cy="849180"/>
            <a:chOff x="2833900" y="2095850"/>
            <a:chExt cx="368475" cy="281325"/>
          </a:xfrm>
        </p:grpSpPr>
        <p:sp>
          <p:nvSpPr>
            <p:cNvPr id="559" name="Google Shape;559;p4"/>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3061575" y="2250725"/>
              <a:ext cx="15950" cy="9050"/>
            </a:xfrm>
            <a:custGeom>
              <a:avLst/>
              <a:gdLst/>
              <a:ahLst/>
              <a:cxnLst/>
              <a:rect l="l" t="t" r="r" b="b"/>
              <a:pathLst>
                <a:path w="638" h="362" extrusionOk="0">
                  <a:moveTo>
                    <a:pt x="348" y="1"/>
                  </a:moveTo>
                  <a:cubicBezTo>
                    <a:pt x="299" y="1"/>
                    <a:pt x="251" y="9"/>
                    <a:pt x="209" y="24"/>
                  </a:cubicBezTo>
                  <a:cubicBezTo>
                    <a:pt x="114" y="62"/>
                    <a:pt x="1" y="119"/>
                    <a:pt x="45" y="238"/>
                  </a:cubicBezTo>
                  <a:cubicBezTo>
                    <a:pt x="58" y="270"/>
                    <a:pt x="83" y="295"/>
                    <a:pt x="108" y="314"/>
                  </a:cubicBezTo>
                  <a:cubicBezTo>
                    <a:pt x="146" y="346"/>
                    <a:pt x="201" y="361"/>
                    <a:pt x="260" y="361"/>
                  </a:cubicBezTo>
                  <a:cubicBezTo>
                    <a:pt x="340" y="361"/>
                    <a:pt x="426" y="333"/>
                    <a:pt x="480" y="283"/>
                  </a:cubicBezTo>
                  <a:cubicBezTo>
                    <a:pt x="569" y="257"/>
                    <a:pt x="638" y="207"/>
                    <a:pt x="588" y="119"/>
                  </a:cubicBezTo>
                  <a:cubicBezTo>
                    <a:pt x="541" y="35"/>
                    <a:pt x="44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3074350" y="2263400"/>
              <a:ext cx="25575" cy="12125"/>
            </a:xfrm>
            <a:custGeom>
              <a:avLst/>
              <a:gdLst/>
              <a:ahLst/>
              <a:cxnLst/>
              <a:rect l="l" t="t" r="r" b="b"/>
              <a:pathLst>
                <a:path w="1023" h="485" extrusionOk="0">
                  <a:moveTo>
                    <a:pt x="370" y="0"/>
                  </a:moveTo>
                  <a:cubicBezTo>
                    <a:pt x="345" y="0"/>
                    <a:pt x="321" y="1"/>
                    <a:pt x="297" y="3"/>
                  </a:cubicBezTo>
                  <a:cubicBezTo>
                    <a:pt x="70" y="28"/>
                    <a:pt x="1" y="261"/>
                    <a:pt x="266" y="286"/>
                  </a:cubicBezTo>
                  <a:cubicBezTo>
                    <a:pt x="222" y="286"/>
                    <a:pt x="335" y="400"/>
                    <a:pt x="360" y="413"/>
                  </a:cubicBezTo>
                  <a:cubicBezTo>
                    <a:pt x="437" y="461"/>
                    <a:pt x="523" y="485"/>
                    <a:pt x="608" y="485"/>
                  </a:cubicBezTo>
                  <a:cubicBezTo>
                    <a:pt x="679" y="485"/>
                    <a:pt x="749" y="469"/>
                    <a:pt x="814" y="438"/>
                  </a:cubicBezTo>
                  <a:cubicBezTo>
                    <a:pt x="928" y="381"/>
                    <a:pt x="1023" y="255"/>
                    <a:pt x="903" y="154"/>
                  </a:cubicBezTo>
                  <a:cubicBezTo>
                    <a:pt x="775" y="43"/>
                    <a:pt x="554"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3069150" y="2286525"/>
              <a:ext cx="16575" cy="8700"/>
            </a:xfrm>
            <a:custGeom>
              <a:avLst/>
              <a:gdLst/>
              <a:ahLst/>
              <a:cxnLst/>
              <a:rect l="l" t="t" r="r" b="b"/>
              <a:pathLst>
                <a:path w="663" h="348" extrusionOk="0">
                  <a:moveTo>
                    <a:pt x="433" y="0"/>
                  </a:moveTo>
                  <a:cubicBezTo>
                    <a:pt x="327" y="0"/>
                    <a:pt x="209" y="49"/>
                    <a:pt x="133" y="99"/>
                  </a:cubicBezTo>
                  <a:cubicBezTo>
                    <a:pt x="1" y="181"/>
                    <a:pt x="102" y="314"/>
                    <a:pt x="215" y="339"/>
                  </a:cubicBezTo>
                  <a:cubicBezTo>
                    <a:pt x="240" y="345"/>
                    <a:pt x="270" y="348"/>
                    <a:pt x="302" y="348"/>
                  </a:cubicBezTo>
                  <a:cubicBezTo>
                    <a:pt x="413" y="348"/>
                    <a:pt x="548" y="310"/>
                    <a:pt x="587" y="207"/>
                  </a:cubicBezTo>
                  <a:cubicBezTo>
                    <a:pt x="594" y="200"/>
                    <a:pt x="587" y="200"/>
                    <a:pt x="594" y="194"/>
                  </a:cubicBezTo>
                  <a:cubicBezTo>
                    <a:pt x="631" y="175"/>
                    <a:pt x="663" y="144"/>
                    <a:pt x="631" y="99"/>
                  </a:cubicBezTo>
                  <a:cubicBezTo>
                    <a:pt x="586" y="27"/>
                    <a:pt x="513"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3053675" y="2274950"/>
              <a:ext cx="11600" cy="6425"/>
            </a:xfrm>
            <a:custGeom>
              <a:avLst/>
              <a:gdLst/>
              <a:ahLst/>
              <a:cxnLst/>
              <a:rect l="l" t="t" r="r" b="b"/>
              <a:pathLst>
                <a:path w="464" h="257" extrusionOk="0">
                  <a:moveTo>
                    <a:pt x="264" y="1"/>
                  </a:moveTo>
                  <a:cubicBezTo>
                    <a:pt x="158" y="1"/>
                    <a:pt x="0" y="51"/>
                    <a:pt x="52" y="165"/>
                  </a:cubicBezTo>
                  <a:cubicBezTo>
                    <a:pt x="84" y="222"/>
                    <a:pt x="159" y="234"/>
                    <a:pt x="210" y="253"/>
                  </a:cubicBezTo>
                  <a:cubicBezTo>
                    <a:pt x="220" y="256"/>
                    <a:pt x="234" y="257"/>
                    <a:pt x="251" y="257"/>
                  </a:cubicBezTo>
                  <a:cubicBezTo>
                    <a:pt x="327" y="257"/>
                    <a:pt x="451" y="230"/>
                    <a:pt x="430" y="152"/>
                  </a:cubicBezTo>
                  <a:cubicBezTo>
                    <a:pt x="430" y="141"/>
                    <a:pt x="430" y="132"/>
                    <a:pt x="428" y="127"/>
                  </a:cubicBezTo>
                  <a:lnTo>
                    <a:pt x="428" y="127"/>
                  </a:lnTo>
                  <a:cubicBezTo>
                    <a:pt x="464" y="73"/>
                    <a:pt x="403" y="26"/>
                    <a:pt x="355" y="14"/>
                  </a:cubicBezTo>
                  <a:lnTo>
                    <a:pt x="323" y="7"/>
                  </a:lnTo>
                  <a:cubicBezTo>
                    <a:pt x="308" y="3"/>
                    <a:pt x="28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3037450" y="2327200"/>
              <a:ext cx="18800" cy="10700"/>
            </a:xfrm>
            <a:custGeom>
              <a:avLst/>
              <a:gdLst/>
              <a:ahLst/>
              <a:cxnLst/>
              <a:rect l="l" t="t" r="r" b="b"/>
              <a:pathLst>
                <a:path w="752" h="428" extrusionOk="0">
                  <a:moveTo>
                    <a:pt x="496" y="1"/>
                  </a:moveTo>
                  <a:cubicBezTo>
                    <a:pt x="362" y="1"/>
                    <a:pt x="212" y="61"/>
                    <a:pt x="127" y="112"/>
                  </a:cubicBezTo>
                  <a:cubicBezTo>
                    <a:pt x="1" y="188"/>
                    <a:pt x="39" y="339"/>
                    <a:pt x="159" y="390"/>
                  </a:cubicBezTo>
                  <a:cubicBezTo>
                    <a:pt x="209" y="415"/>
                    <a:pt x="260" y="428"/>
                    <a:pt x="316" y="428"/>
                  </a:cubicBezTo>
                  <a:lnTo>
                    <a:pt x="398" y="428"/>
                  </a:lnTo>
                  <a:cubicBezTo>
                    <a:pt x="449" y="421"/>
                    <a:pt x="506" y="409"/>
                    <a:pt x="550" y="383"/>
                  </a:cubicBezTo>
                  <a:lnTo>
                    <a:pt x="556" y="383"/>
                  </a:lnTo>
                  <a:cubicBezTo>
                    <a:pt x="569" y="383"/>
                    <a:pt x="575" y="371"/>
                    <a:pt x="581" y="371"/>
                  </a:cubicBezTo>
                  <a:cubicBezTo>
                    <a:pt x="613" y="352"/>
                    <a:pt x="638" y="327"/>
                    <a:pt x="663" y="301"/>
                  </a:cubicBezTo>
                  <a:cubicBezTo>
                    <a:pt x="663" y="301"/>
                    <a:pt x="670" y="301"/>
                    <a:pt x="676" y="295"/>
                  </a:cubicBezTo>
                  <a:lnTo>
                    <a:pt x="670" y="295"/>
                  </a:lnTo>
                  <a:cubicBezTo>
                    <a:pt x="676" y="289"/>
                    <a:pt x="682" y="276"/>
                    <a:pt x="688" y="264"/>
                  </a:cubicBezTo>
                  <a:cubicBezTo>
                    <a:pt x="739" y="232"/>
                    <a:pt x="752" y="169"/>
                    <a:pt x="726" y="118"/>
                  </a:cubicBezTo>
                  <a:cubicBezTo>
                    <a:pt x="679" y="32"/>
                    <a:pt x="592"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2937350" y="2202650"/>
              <a:ext cx="18150" cy="9500"/>
            </a:xfrm>
            <a:custGeom>
              <a:avLst/>
              <a:gdLst/>
              <a:ahLst/>
              <a:cxnLst/>
              <a:rect l="l" t="t" r="r" b="b"/>
              <a:pathLst>
                <a:path w="726" h="380" extrusionOk="0">
                  <a:moveTo>
                    <a:pt x="313" y="0"/>
                  </a:moveTo>
                  <a:cubicBezTo>
                    <a:pt x="200" y="0"/>
                    <a:pt x="87" y="37"/>
                    <a:pt x="32" y="124"/>
                  </a:cubicBezTo>
                  <a:cubicBezTo>
                    <a:pt x="6" y="150"/>
                    <a:pt x="0" y="194"/>
                    <a:pt x="19" y="232"/>
                  </a:cubicBezTo>
                  <a:cubicBezTo>
                    <a:pt x="51" y="276"/>
                    <a:pt x="101" y="307"/>
                    <a:pt x="158" y="320"/>
                  </a:cubicBezTo>
                  <a:lnTo>
                    <a:pt x="183" y="320"/>
                  </a:lnTo>
                  <a:cubicBezTo>
                    <a:pt x="183" y="320"/>
                    <a:pt x="183" y="320"/>
                    <a:pt x="183" y="326"/>
                  </a:cubicBezTo>
                  <a:cubicBezTo>
                    <a:pt x="210" y="366"/>
                    <a:pt x="256" y="380"/>
                    <a:pt x="304" y="380"/>
                  </a:cubicBezTo>
                  <a:cubicBezTo>
                    <a:pt x="347" y="380"/>
                    <a:pt x="390" y="369"/>
                    <a:pt x="423" y="358"/>
                  </a:cubicBezTo>
                  <a:cubicBezTo>
                    <a:pt x="536" y="314"/>
                    <a:pt x="725" y="187"/>
                    <a:pt x="555" y="68"/>
                  </a:cubicBezTo>
                  <a:cubicBezTo>
                    <a:pt x="496" y="25"/>
                    <a:pt x="404"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2938075" y="2271900"/>
              <a:ext cx="16175" cy="6325"/>
            </a:xfrm>
            <a:custGeom>
              <a:avLst/>
              <a:gdLst/>
              <a:ahLst/>
              <a:cxnLst/>
              <a:rect l="l" t="t" r="r" b="b"/>
              <a:pathLst>
                <a:path w="647" h="253" extrusionOk="0">
                  <a:moveTo>
                    <a:pt x="376" y="0"/>
                  </a:moveTo>
                  <a:cubicBezTo>
                    <a:pt x="210" y="0"/>
                    <a:pt x="1" y="107"/>
                    <a:pt x="135" y="218"/>
                  </a:cubicBezTo>
                  <a:cubicBezTo>
                    <a:pt x="167" y="242"/>
                    <a:pt x="215" y="252"/>
                    <a:pt x="267" y="252"/>
                  </a:cubicBezTo>
                  <a:cubicBezTo>
                    <a:pt x="434" y="252"/>
                    <a:pt x="647" y="145"/>
                    <a:pt x="507" y="35"/>
                  </a:cubicBezTo>
                  <a:cubicBezTo>
                    <a:pt x="476" y="11"/>
                    <a:pt x="428"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4"/>
          <p:cNvSpPr/>
          <p:nvPr/>
        </p:nvSpPr>
        <p:spPr>
          <a:xfrm>
            <a:off x="371231" y="-309049"/>
            <a:ext cx="1680488" cy="1819224"/>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4"/>
          <p:cNvGrpSpPr/>
          <p:nvPr/>
        </p:nvGrpSpPr>
        <p:grpSpPr>
          <a:xfrm>
            <a:off x="461868" y="897515"/>
            <a:ext cx="516273" cy="400138"/>
            <a:chOff x="1891175" y="2586225"/>
            <a:chExt cx="212100" cy="164375"/>
          </a:xfrm>
        </p:grpSpPr>
        <p:sp>
          <p:nvSpPr>
            <p:cNvPr id="580" name="Google Shape;580;p4"/>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4"/>
          <p:cNvGrpSpPr/>
          <p:nvPr/>
        </p:nvGrpSpPr>
        <p:grpSpPr>
          <a:xfrm>
            <a:off x="168116" y="2672313"/>
            <a:ext cx="443572" cy="962404"/>
            <a:chOff x="6681475" y="2709025"/>
            <a:chExt cx="120950" cy="262400"/>
          </a:xfrm>
        </p:grpSpPr>
        <p:sp>
          <p:nvSpPr>
            <p:cNvPr id="600" name="Google Shape;600;p4"/>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
          <p:cNvSpPr/>
          <p:nvPr/>
        </p:nvSpPr>
        <p:spPr>
          <a:xfrm rot="-6774490">
            <a:off x="611710" y="4321332"/>
            <a:ext cx="443566" cy="383962"/>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rot="7233818">
            <a:off x="5764737" y="-69697"/>
            <a:ext cx="443563" cy="383960"/>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txBox="1">
            <a:spLocks noGrp="1"/>
          </p:cNvSpPr>
          <p:nvPr>
            <p:ph type="subTitle" idx="1"/>
          </p:nvPr>
        </p:nvSpPr>
        <p:spPr>
          <a:xfrm>
            <a:off x="2085850" y="2131475"/>
            <a:ext cx="4833000" cy="21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3"/>
        <p:cNvGrpSpPr/>
        <p:nvPr/>
      </p:nvGrpSpPr>
      <p:grpSpPr>
        <a:xfrm>
          <a:off x="0" y="0"/>
          <a:ext cx="0" cy="0"/>
          <a:chOff x="0" y="0"/>
          <a:chExt cx="0" cy="0"/>
        </a:xfrm>
      </p:grpSpPr>
      <p:sp>
        <p:nvSpPr>
          <p:cNvPr id="624" name="Google Shape;624;p5"/>
          <p:cNvSpPr txBox="1">
            <a:spLocks noGrp="1"/>
          </p:cNvSpPr>
          <p:nvPr>
            <p:ph type="subTitle" idx="1"/>
          </p:nvPr>
        </p:nvSpPr>
        <p:spPr>
          <a:xfrm>
            <a:off x="1206725" y="3886200"/>
            <a:ext cx="2974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25" name="Google Shape;625;p5"/>
          <p:cNvSpPr txBox="1">
            <a:spLocks noGrp="1"/>
          </p:cNvSpPr>
          <p:nvPr>
            <p:ph type="subTitle" idx="2"/>
          </p:nvPr>
        </p:nvSpPr>
        <p:spPr>
          <a:xfrm>
            <a:off x="5179573" y="3886200"/>
            <a:ext cx="27582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26" name="Google Shape;626;p5"/>
          <p:cNvSpPr txBox="1">
            <a:spLocks noGrp="1"/>
          </p:cNvSpPr>
          <p:nvPr>
            <p:ph type="ctrTitle"/>
          </p:nvPr>
        </p:nvSpPr>
        <p:spPr>
          <a:xfrm>
            <a:off x="1384517" y="2916011"/>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600"/>
              <a:buFont typeface="Fira Sans Condensed Medium"/>
              <a:buNone/>
              <a:defRPr sz="20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627" name="Google Shape;627;p5"/>
          <p:cNvSpPr txBox="1">
            <a:spLocks noGrp="1"/>
          </p:cNvSpPr>
          <p:nvPr>
            <p:ph type="ctrTitle" idx="3"/>
          </p:nvPr>
        </p:nvSpPr>
        <p:spPr>
          <a:xfrm>
            <a:off x="5249067" y="2916011"/>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600"/>
              <a:buFont typeface="Fira Sans Condensed Medium"/>
              <a:buNone/>
              <a:defRPr sz="2000">
                <a:solidFill>
                  <a:schemeClr val="dk2"/>
                </a:solidFill>
              </a:defRPr>
            </a:lvl1pPr>
            <a:lvl2pPr lvl="1"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2"/>
              </a:buClr>
              <a:buSzPts val="1600"/>
              <a:buFont typeface="Fira Sans Condensed Medium"/>
              <a:buNone/>
              <a:defRPr sz="1600">
                <a:solidFill>
                  <a:schemeClr val="dk2"/>
                </a:solidFill>
                <a:latin typeface="Fira Sans Condensed Medium"/>
                <a:ea typeface="Fira Sans Condensed Medium"/>
                <a:cs typeface="Fira Sans Condensed Medium"/>
                <a:sym typeface="Fira Sans Condensed Medium"/>
              </a:defRPr>
            </a:lvl9pPr>
          </a:lstStyle>
          <a:p>
            <a:endParaRPr/>
          </a:p>
        </p:txBody>
      </p:sp>
      <p:sp>
        <p:nvSpPr>
          <p:cNvPr id="628" name="Google Shape;628;p5"/>
          <p:cNvSpPr txBox="1">
            <a:spLocks noGrp="1"/>
          </p:cNvSpPr>
          <p:nvPr>
            <p:ph type="title" idx="4"/>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629" name="Google Shape;629;p5"/>
          <p:cNvGrpSpPr/>
          <p:nvPr/>
        </p:nvGrpSpPr>
        <p:grpSpPr>
          <a:xfrm>
            <a:off x="8511329" y="94466"/>
            <a:ext cx="976182" cy="756984"/>
            <a:chOff x="1982250" y="2295975"/>
            <a:chExt cx="334825" cy="259650"/>
          </a:xfrm>
        </p:grpSpPr>
        <p:sp>
          <p:nvSpPr>
            <p:cNvPr id="630" name="Google Shape;630;p5"/>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5"/>
          <p:cNvGrpSpPr/>
          <p:nvPr/>
        </p:nvGrpSpPr>
        <p:grpSpPr>
          <a:xfrm>
            <a:off x="8511329" y="396970"/>
            <a:ext cx="484453" cy="1239321"/>
            <a:chOff x="2508475" y="2379100"/>
            <a:chExt cx="147125" cy="376350"/>
          </a:xfrm>
        </p:grpSpPr>
        <p:sp>
          <p:nvSpPr>
            <p:cNvPr id="650" name="Google Shape;650;p5"/>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5"/>
          <p:cNvGrpSpPr/>
          <p:nvPr/>
        </p:nvGrpSpPr>
        <p:grpSpPr>
          <a:xfrm>
            <a:off x="-182466" y="3995885"/>
            <a:ext cx="858848" cy="666725"/>
            <a:chOff x="1145300" y="2753225"/>
            <a:chExt cx="173375" cy="134575"/>
          </a:xfrm>
        </p:grpSpPr>
        <p:sp>
          <p:nvSpPr>
            <p:cNvPr id="677" name="Google Shape;677;p5"/>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5"/>
          <p:cNvSpPr/>
          <p:nvPr/>
        </p:nvSpPr>
        <p:spPr>
          <a:xfrm rot="5400000">
            <a:off x="191915" y="4292819"/>
            <a:ext cx="484450" cy="41932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5"/>
          <p:cNvGrpSpPr/>
          <p:nvPr/>
        </p:nvGrpSpPr>
        <p:grpSpPr>
          <a:xfrm>
            <a:off x="579704" y="4744699"/>
            <a:ext cx="280573" cy="265806"/>
            <a:chOff x="484075" y="3026900"/>
            <a:chExt cx="161975" cy="153450"/>
          </a:xfrm>
        </p:grpSpPr>
        <p:sp>
          <p:nvSpPr>
            <p:cNvPr id="695" name="Google Shape;695;p5"/>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2"/>
        <p:cNvGrpSpPr/>
        <p:nvPr/>
      </p:nvGrpSpPr>
      <p:grpSpPr>
        <a:xfrm>
          <a:off x="0" y="0"/>
          <a:ext cx="0" cy="0"/>
          <a:chOff x="0" y="0"/>
          <a:chExt cx="0" cy="0"/>
        </a:xfrm>
      </p:grpSpPr>
      <p:sp>
        <p:nvSpPr>
          <p:cNvPr id="703" name="Google Shape;703;p6"/>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704" name="Google Shape;704;p6"/>
          <p:cNvGrpSpPr/>
          <p:nvPr/>
        </p:nvGrpSpPr>
        <p:grpSpPr>
          <a:xfrm>
            <a:off x="8078707" y="4674762"/>
            <a:ext cx="854131" cy="515897"/>
            <a:chOff x="3922950" y="2959850"/>
            <a:chExt cx="787000" cy="475350"/>
          </a:xfrm>
        </p:grpSpPr>
        <p:sp>
          <p:nvSpPr>
            <p:cNvPr id="705" name="Google Shape;705;p6"/>
            <p:cNvSpPr/>
            <p:nvPr/>
          </p:nvSpPr>
          <p:spPr>
            <a:xfrm>
              <a:off x="3922950" y="2959850"/>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4162775" y="3301900"/>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4172550" y="3289325"/>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4194800" y="3307100"/>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4184225" y="3322475"/>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4214125" y="3327050"/>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220325" y="3342975"/>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4312775" y="3363375"/>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312000" y="3377950"/>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4266050" y="3123350"/>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4264950" y="3137750"/>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4293150" y="3132450"/>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4293500" y="3105650"/>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4270625" y="3079825"/>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4257550" y="3092575"/>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4291600" y="3078350"/>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4377075" y="3042000"/>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4389800" y="3061250"/>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4419725" y="3039025"/>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4658200" y="2997400"/>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4631575" y="3016550"/>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4624150" y="2987950"/>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4015300" y="3144925"/>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4005275" y="3171025"/>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3979400" y="3156425"/>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3985925" y="3145150"/>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4033975" y="3170625"/>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4023075" y="3193550"/>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4045150" y="3153475"/>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4204875" y="3377600"/>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4198025" y="3353225"/>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4442825" y="3245725"/>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4468825" y="3259125"/>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4477825" y="3229375"/>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4440600" y="3200975"/>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4413300" y="3244350"/>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4526925" y="3157175"/>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4533425" y="3177325"/>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4559975" y="3134700"/>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4528600" y="3110950"/>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4510775" y="3134200"/>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4534425" y="3145325"/>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4541350" y="3145400"/>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6"/>
          <p:cNvGrpSpPr/>
          <p:nvPr/>
        </p:nvGrpSpPr>
        <p:grpSpPr>
          <a:xfrm>
            <a:off x="-286670" y="398963"/>
            <a:ext cx="579984" cy="449766"/>
            <a:chOff x="1982250" y="2295975"/>
            <a:chExt cx="334825" cy="259650"/>
          </a:xfrm>
        </p:grpSpPr>
        <p:sp>
          <p:nvSpPr>
            <p:cNvPr id="749" name="Google Shape;749;p6"/>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6"/>
          <p:cNvGrpSpPr/>
          <p:nvPr/>
        </p:nvGrpSpPr>
        <p:grpSpPr>
          <a:xfrm>
            <a:off x="-271874" y="36186"/>
            <a:ext cx="550407" cy="503810"/>
            <a:chOff x="2142650" y="2489700"/>
            <a:chExt cx="317750" cy="290850"/>
          </a:xfrm>
        </p:grpSpPr>
        <p:sp>
          <p:nvSpPr>
            <p:cNvPr id="769" name="Google Shape;769;p6"/>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6"/>
          <p:cNvSpPr/>
          <p:nvPr/>
        </p:nvSpPr>
        <p:spPr>
          <a:xfrm>
            <a:off x="8690044" y="4415519"/>
            <a:ext cx="398403" cy="344856"/>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5"/>
        <p:cNvGrpSpPr/>
        <p:nvPr/>
      </p:nvGrpSpPr>
      <p:grpSpPr>
        <a:xfrm>
          <a:off x="0" y="0"/>
          <a:ext cx="0" cy="0"/>
          <a:chOff x="0" y="0"/>
          <a:chExt cx="0" cy="0"/>
        </a:xfrm>
      </p:grpSpPr>
      <p:sp>
        <p:nvSpPr>
          <p:cNvPr id="796" name="Google Shape;796;p7"/>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7" name="Google Shape;797;p7"/>
          <p:cNvSpPr txBox="1">
            <a:spLocks noGrp="1"/>
          </p:cNvSpPr>
          <p:nvPr>
            <p:ph type="body" idx="1"/>
          </p:nvPr>
        </p:nvSpPr>
        <p:spPr>
          <a:xfrm>
            <a:off x="720000" y="1141950"/>
            <a:ext cx="7650000" cy="3179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rgbClr val="1D2542"/>
              </a:buClr>
              <a:buSzPts val="1100"/>
              <a:buFont typeface="Lato"/>
              <a:buAutoNum type="arabicPeriod"/>
              <a:defRPr sz="1300"/>
            </a:lvl1pPr>
            <a:lvl2pPr marL="914400" lvl="1" indent="-298450">
              <a:spcBef>
                <a:spcPts val="1600"/>
              </a:spcBef>
              <a:spcAft>
                <a:spcPts val="0"/>
              </a:spcAft>
              <a:buClr>
                <a:srgbClr val="1D2542"/>
              </a:buClr>
              <a:buSzPts val="1100"/>
              <a:buFont typeface="Muli"/>
              <a:buAutoNum type="alphaLcPeriod"/>
              <a:defRPr sz="1200"/>
            </a:lvl2pPr>
            <a:lvl3pPr marL="1371600" lvl="2" indent="-298450">
              <a:spcBef>
                <a:spcPts val="1600"/>
              </a:spcBef>
              <a:spcAft>
                <a:spcPts val="0"/>
              </a:spcAft>
              <a:buClr>
                <a:srgbClr val="1D2542"/>
              </a:buClr>
              <a:buSzPts val="1100"/>
              <a:buFont typeface="Muli"/>
              <a:buAutoNum type="romanLcPeriod"/>
              <a:defRPr sz="1200"/>
            </a:lvl3pPr>
            <a:lvl4pPr marL="1828800" lvl="3" indent="-298450">
              <a:spcBef>
                <a:spcPts val="1600"/>
              </a:spcBef>
              <a:spcAft>
                <a:spcPts val="0"/>
              </a:spcAft>
              <a:buClr>
                <a:srgbClr val="1D2542"/>
              </a:buClr>
              <a:buSzPts val="1100"/>
              <a:buFont typeface="Muli"/>
              <a:buAutoNum type="arabicPeriod"/>
              <a:defRPr sz="1200"/>
            </a:lvl4pPr>
            <a:lvl5pPr marL="2286000" lvl="4" indent="-298450">
              <a:spcBef>
                <a:spcPts val="1600"/>
              </a:spcBef>
              <a:spcAft>
                <a:spcPts val="0"/>
              </a:spcAft>
              <a:buClr>
                <a:srgbClr val="1D2542"/>
              </a:buClr>
              <a:buSzPts val="1100"/>
              <a:buFont typeface="Muli"/>
              <a:buAutoNum type="alphaLcPeriod"/>
              <a:defRPr sz="1200"/>
            </a:lvl5pPr>
            <a:lvl6pPr marL="2743200" lvl="5" indent="-298450">
              <a:spcBef>
                <a:spcPts val="1600"/>
              </a:spcBef>
              <a:spcAft>
                <a:spcPts val="0"/>
              </a:spcAft>
              <a:buClr>
                <a:srgbClr val="1D2542"/>
              </a:buClr>
              <a:buSzPts val="1100"/>
              <a:buFont typeface="Muli"/>
              <a:buAutoNum type="romanLcPeriod"/>
              <a:defRPr sz="1200"/>
            </a:lvl6pPr>
            <a:lvl7pPr marL="3200400" lvl="6" indent="-298450">
              <a:spcBef>
                <a:spcPts val="1600"/>
              </a:spcBef>
              <a:spcAft>
                <a:spcPts val="0"/>
              </a:spcAft>
              <a:buClr>
                <a:srgbClr val="1D2542"/>
              </a:buClr>
              <a:buSzPts val="1100"/>
              <a:buFont typeface="Muli"/>
              <a:buAutoNum type="arabicPeriod"/>
              <a:defRPr sz="1200"/>
            </a:lvl7pPr>
            <a:lvl8pPr marL="3657600" lvl="7" indent="-298450">
              <a:spcBef>
                <a:spcPts val="1600"/>
              </a:spcBef>
              <a:spcAft>
                <a:spcPts val="0"/>
              </a:spcAft>
              <a:buClr>
                <a:srgbClr val="1D2542"/>
              </a:buClr>
              <a:buSzPts val="1100"/>
              <a:buFont typeface="Muli"/>
              <a:buAutoNum type="alphaLcPeriod"/>
              <a:defRPr sz="1200"/>
            </a:lvl8pPr>
            <a:lvl9pPr marL="4114800" lvl="8" indent="-298450">
              <a:spcBef>
                <a:spcPts val="1600"/>
              </a:spcBef>
              <a:spcAft>
                <a:spcPts val="1600"/>
              </a:spcAft>
              <a:buClr>
                <a:srgbClr val="1D2542"/>
              </a:buClr>
              <a:buSzPts val="1100"/>
              <a:buFont typeface="Muli"/>
              <a:buAutoNum type="romanLcPeriod"/>
              <a:defRPr sz="1200"/>
            </a:lvl9pPr>
          </a:lstStyle>
          <a:p>
            <a:endParaRPr/>
          </a:p>
        </p:txBody>
      </p:sp>
      <p:grpSp>
        <p:nvGrpSpPr>
          <p:cNvPr id="798" name="Google Shape;798;p7"/>
          <p:cNvGrpSpPr/>
          <p:nvPr/>
        </p:nvGrpSpPr>
        <p:grpSpPr>
          <a:xfrm>
            <a:off x="8511329" y="94466"/>
            <a:ext cx="976182" cy="756984"/>
            <a:chOff x="1982250" y="2295975"/>
            <a:chExt cx="334825" cy="259650"/>
          </a:xfrm>
        </p:grpSpPr>
        <p:sp>
          <p:nvSpPr>
            <p:cNvPr id="799" name="Google Shape;799;p7"/>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7"/>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7"/>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7"/>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7"/>
          <p:cNvGrpSpPr/>
          <p:nvPr/>
        </p:nvGrpSpPr>
        <p:grpSpPr>
          <a:xfrm>
            <a:off x="8511329" y="388995"/>
            <a:ext cx="484453" cy="1239321"/>
            <a:chOff x="2508475" y="2379100"/>
            <a:chExt cx="147125" cy="376350"/>
          </a:xfrm>
        </p:grpSpPr>
        <p:sp>
          <p:nvSpPr>
            <p:cNvPr id="819" name="Google Shape;819;p7"/>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7"/>
          <p:cNvGrpSpPr/>
          <p:nvPr/>
        </p:nvGrpSpPr>
        <p:grpSpPr>
          <a:xfrm>
            <a:off x="-242341" y="3987910"/>
            <a:ext cx="858848" cy="666725"/>
            <a:chOff x="1145300" y="2753225"/>
            <a:chExt cx="173375" cy="134575"/>
          </a:xfrm>
        </p:grpSpPr>
        <p:sp>
          <p:nvSpPr>
            <p:cNvPr id="846" name="Google Shape;846;p7"/>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7"/>
          <p:cNvSpPr/>
          <p:nvPr/>
        </p:nvSpPr>
        <p:spPr>
          <a:xfrm rot="5400000">
            <a:off x="-127235" y="4420469"/>
            <a:ext cx="484450" cy="41932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7"/>
          <p:cNvGrpSpPr/>
          <p:nvPr/>
        </p:nvGrpSpPr>
        <p:grpSpPr>
          <a:xfrm>
            <a:off x="244604" y="4773224"/>
            <a:ext cx="280573" cy="265806"/>
            <a:chOff x="484075" y="3026900"/>
            <a:chExt cx="161975" cy="153450"/>
          </a:xfrm>
        </p:grpSpPr>
        <p:sp>
          <p:nvSpPr>
            <p:cNvPr id="864" name="Google Shape;864;p7"/>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1"/>
        <p:cNvGrpSpPr/>
        <p:nvPr/>
      </p:nvGrpSpPr>
      <p:grpSpPr>
        <a:xfrm>
          <a:off x="0" y="0"/>
          <a:ext cx="0" cy="0"/>
          <a:chOff x="0" y="0"/>
          <a:chExt cx="0" cy="0"/>
        </a:xfrm>
      </p:grpSpPr>
      <p:grpSp>
        <p:nvGrpSpPr>
          <p:cNvPr id="872" name="Google Shape;872;p8"/>
          <p:cNvGrpSpPr/>
          <p:nvPr/>
        </p:nvGrpSpPr>
        <p:grpSpPr>
          <a:xfrm>
            <a:off x="7840349" y="315267"/>
            <a:ext cx="802833" cy="612951"/>
            <a:chOff x="2833900" y="2095850"/>
            <a:chExt cx="368475" cy="281325"/>
          </a:xfrm>
        </p:grpSpPr>
        <p:sp>
          <p:nvSpPr>
            <p:cNvPr id="873" name="Google Shape;873;p8"/>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3061575" y="2250725"/>
              <a:ext cx="15950" cy="9050"/>
            </a:xfrm>
            <a:custGeom>
              <a:avLst/>
              <a:gdLst/>
              <a:ahLst/>
              <a:cxnLst/>
              <a:rect l="l" t="t" r="r" b="b"/>
              <a:pathLst>
                <a:path w="638" h="362" extrusionOk="0">
                  <a:moveTo>
                    <a:pt x="348" y="1"/>
                  </a:moveTo>
                  <a:cubicBezTo>
                    <a:pt x="299" y="1"/>
                    <a:pt x="251" y="9"/>
                    <a:pt x="209" y="24"/>
                  </a:cubicBezTo>
                  <a:cubicBezTo>
                    <a:pt x="114" y="62"/>
                    <a:pt x="1" y="119"/>
                    <a:pt x="45" y="238"/>
                  </a:cubicBezTo>
                  <a:cubicBezTo>
                    <a:pt x="58" y="270"/>
                    <a:pt x="83" y="295"/>
                    <a:pt x="108" y="314"/>
                  </a:cubicBezTo>
                  <a:cubicBezTo>
                    <a:pt x="146" y="346"/>
                    <a:pt x="201" y="361"/>
                    <a:pt x="260" y="361"/>
                  </a:cubicBezTo>
                  <a:cubicBezTo>
                    <a:pt x="340" y="361"/>
                    <a:pt x="426" y="333"/>
                    <a:pt x="480" y="283"/>
                  </a:cubicBezTo>
                  <a:cubicBezTo>
                    <a:pt x="569" y="257"/>
                    <a:pt x="638" y="207"/>
                    <a:pt x="588" y="119"/>
                  </a:cubicBezTo>
                  <a:cubicBezTo>
                    <a:pt x="541" y="35"/>
                    <a:pt x="44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3074350" y="2263400"/>
              <a:ext cx="25575" cy="12125"/>
            </a:xfrm>
            <a:custGeom>
              <a:avLst/>
              <a:gdLst/>
              <a:ahLst/>
              <a:cxnLst/>
              <a:rect l="l" t="t" r="r" b="b"/>
              <a:pathLst>
                <a:path w="1023" h="485" extrusionOk="0">
                  <a:moveTo>
                    <a:pt x="370" y="0"/>
                  </a:moveTo>
                  <a:cubicBezTo>
                    <a:pt x="345" y="0"/>
                    <a:pt x="321" y="1"/>
                    <a:pt x="297" y="3"/>
                  </a:cubicBezTo>
                  <a:cubicBezTo>
                    <a:pt x="70" y="28"/>
                    <a:pt x="1" y="261"/>
                    <a:pt x="266" y="286"/>
                  </a:cubicBezTo>
                  <a:cubicBezTo>
                    <a:pt x="222" y="286"/>
                    <a:pt x="335" y="400"/>
                    <a:pt x="360" y="413"/>
                  </a:cubicBezTo>
                  <a:cubicBezTo>
                    <a:pt x="437" y="461"/>
                    <a:pt x="523" y="485"/>
                    <a:pt x="608" y="485"/>
                  </a:cubicBezTo>
                  <a:cubicBezTo>
                    <a:pt x="679" y="485"/>
                    <a:pt x="749" y="469"/>
                    <a:pt x="814" y="438"/>
                  </a:cubicBezTo>
                  <a:cubicBezTo>
                    <a:pt x="928" y="381"/>
                    <a:pt x="1023" y="255"/>
                    <a:pt x="903" y="154"/>
                  </a:cubicBezTo>
                  <a:cubicBezTo>
                    <a:pt x="775" y="43"/>
                    <a:pt x="554"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3069150" y="2286525"/>
              <a:ext cx="16575" cy="8700"/>
            </a:xfrm>
            <a:custGeom>
              <a:avLst/>
              <a:gdLst/>
              <a:ahLst/>
              <a:cxnLst/>
              <a:rect l="l" t="t" r="r" b="b"/>
              <a:pathLst>
                <a:path w="663" h="348" extrusionOk="0">
                  <a:moveTo>
                    <a:pt x="433" y="0"/>
                  </a:moveTo>
                  <a:cubicBezTo>
                    <a:pt x="327" y="0"/>
                    <a:pt x="209" y="49"/>
                    <a:pt x="133" y="99"/>
                  </a:cubicBezTo>
                  <a:cubicBezTo>
                    <a:pt x="1" y="181"/>
                    <a:pt x="102" y="314"/>
                    <a:pt x="215" y="339"/>
                  </a:cubicBezTo>
                  <a:cubicBezTo>
                    <a:pt x="240" y="345"/>
                    <a:pt x="270" y="348"/>
                    <a:pt x="302" y="348"/>
                  </a:cubicBezTo>
                  <a:cubicBezTo>
                    <a:pt x="413" y="348"/>
                    <a:pt x="548" y="310"/>
                    <a:pt x="587" y="207"/>
                  </a:cubicBezTo>
                  <a:cubicBezTo>
                    <a:pt x="594" y="200"/>
                    <a:pt x="587" y="200"/>
                    <a:pt x="594" y="194"/>
                  </a:cubicBezTo>
                  <a:cubicBezTo>
                    <a:pt x="631" y="175"/>
                    <a:pt x="663" y="144"/>
                    <a:pt x="631" y="99"/>
                  </a:cubicBezTo>
                  <a:cubicBezTo>
                    <a:pt x="586" y="27"/>
                    <a:pt x="513"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3053675" y="2274950"/>
              <a:ext cx="11600" cy="6425"/>
            </a:xfrm>
            <a:custGeom>
              <a:avLst/>
              <a:gdLst/>
              <a:ahLst/>
              <a:cxnLst/>
              <a:rect l="l" t="t" r="r" b="b"/>
              <a:pathLst>
                <a:path w="464" h="257" extrusionOk="0">
                  <a:moveTo>
                    <a:pt x="264" y="1"/>
                  </a:moveTo>
                  <a:cubicBezTo>
                    <a:pt x="158" y="1"/>
                    <a:pt x="0" y="51"/>
                    <a:pt x="52" y="165"/>
                  </a:cubicBezTo>
                  <a:cubicBezTo>
                    <a:pt x="84" y="222"/>
                    <a:pt x="159" y="234"/>
                    <a:pt x="210" y="253"/>
                  </a:cubicBezTo>
                  <a:cubicBezTo>
                    <a:pt x="220" y="256"/>
                    <a:pt x="234" y="257"/>
                    <a:pt x="251" y="257"/>
                  </a:cubicBezTo>
                  <a:cubicBezTo>
                    <a:pt x="327" y="257"/>
                    <a:pt x="451" y="230"/>
                    <a:pt x="430" y="152"/>
                  </a:cubicBezTo>
                  <a:cubicBezTo>
                    <a:pt x="430" y="141"/>
                    <a:pt x="430" y="132"/>
                    <a:pt x="428" y="127"/>
                  </a:cubicBezTo>
                  <a:lnTo>
                    <a:pt x="428" y="127"/>
                  </a:lnTo>
                  <a:cubicBezTo>
                    <a:pt x="464" y="73"/>
                    <a:pt x="403" y="26"/>
                    <a:pt x="355" y="14"/>
                  </a:cubicBezTo>
                  <a:lnTo>
                    <a:pt x="323" y="7"/>
                  </a:lnTo>
                  <a:cubicBezTo>
                    <a:pt x="308" y="3"/>
                    <a:pt x="28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3037450" y="2327200"/>
              <a:ext cx="18800" cy="10700"/>
            </a:xfrm>
            <a:custGeom>
              <a:avLst/>
              <a:gdLst/>
              <a:ahLst/>
              <a:cxnLst/>
              <a:rect l="l" t="t" r="r" b="b"/>
              <a:pathLst>
                <a:path w="752" h="428" extrusionOk="0">
                  <a:moveTo>
                    <a:pt x="496" y="1"/>
                  </a:moveTo>
                  <a:cubicBezTo>
                    <a:pt x="362" y="1"/>
                    <a:pt x="212" y="61"/>
                    <a:pt x="127" y="112"/>
                  </a:cubicBezTo>
                  <a:cubicBezTo>
                    <a:pt x="1" y="188"/>
                    <a:pt x="39" y="339"/>
                    <a:pt x="159" y="390"/>
                  </a:cubicBezTo>
                  <a:cubicBezTo>
                    <a:pt x="209" y="415"/>
                    <a:pt x="260" y="428"/>
                    <a:pt x="316" y="428"/>
                  </a:cubicBezTo>
                  <a:lnTo>
                    <a:pt x="398" y="428"/>
                  </a:lnTo>
                  <a:cubicBezTo>
                    <a:pt x="449" y="421"/>
                    <a:pt x="506" y="409"/>
                    <a:pt x="550" y="383"/>
                  </a:cubicBezTo>
                  <a:lnTo>
                    <a:pt x="556" y="383"/>
                  </a:lnTo>
                  <a:cubicBezTo>
                    <a:pt x="569" y="383"/>
                    <a:pt x="575" y="371"/>
                    <a:pt x="581" y="371"/>
                  </a:cubicBezTo>
                  <a:cubicBezTo>
                    <a:pt x="613" y="352"/>
                    <a:pt x="638" y="327"/>
                    <a:pt x="663" y="301"/>
                  </a:cubicBezTo>
                  <a:cubicBezTo>
                    <a:pt x="663" y="301"/>
                    <a:pt x="670" y="301"/>
                    <a:pt x="676" y="295"/>
                  </a:cubicBezTo>
                  <a:lnTo>
                    <a:pt x="670" y="295"/>
                  </a:lnTo>
                  <a:cubicBezTo>
                    <a:pt x="676" y="289"/>
                    <a:pt x="682" y="276"/>
                    <a:pt x="688" y="264"/>
                  </a:cubicBezTo>
                  <a:cubicBezTo>
                    <a:pt x="739" y="232"/>
                    <a:pt x="752" y="169"/>
                    <a:pt x="726" y="118"/>
                  </a:cubicBezTo>
                  <a:cubicBezTo>
                    <a:pt x="679" y="32"/>
                    <a:pt x="592"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937350" y="2202650"/>
              <a:ext cx="18150" cy="9500"/>
            </a:xfrm>
            <a:custGeom>
              <a:avLst/>
              <a:gdLst/>
              <a:ahLst/>
              <a:cxnLst/>
              <a:rect l="l" t="t" r="r" b="b"/>
              <a:pathLst>
                <a:path w="726" h="380" extrusionOk="0">
                  <a:moveTo>
                    <a:pt x="313" y="0"/>
                  </a:moveTo>
                  <a:cubicBezTo>
                    <a:pt x="200" y="0"/>
                    <a:pt x="87" y="37"/>
                    <a:pt x="32" y="124"/>
                  </a:cubicBezTo>
                  <a:cubicBezTo>
                    <a:pt x="6" y="150"/>
                    <a:pt x="0" y="194"/>
                    <a:pt x="19" y="232"/>
                  </a:cubicBezTo>
                  <a:cubicBezTo>
                    <a:pt x="51" y="276"/>
                    <a:pt x="101" y="307"/>
                    <a:pt x="158" y="320"/>
                  </a:cubicBezTo>
                  <a:lnTo>
                    <a:pt x="183" y="320"/>
                  </a:lnTo>
                  <a:cubicBezTo>
                    <a:pt x="183" y="320"/>
                    <a:pt x="183" y="320"/>
                    <a:pt x="183" y="326"/>
                  </a:cubicBezTo>
                  <a:cubicBezTo>
                    <a:pt x="210" y="366"/>
                    <a:pt x="256" y="380"/>
                    <a:pt x="304" y="380"/>
                  </a:cubicBezTo>
                  <a:cubicBezTo>
                    <a:pt x="347" y="380"/>
                    <a:pt x="390" y="369"/>
                    <a:pt x="423" y="358"/>
                  </a:cubicBezTo>
                  <a:cubicBezTo>
                    <a:pt x="536" y="314"/>
                    <a:pt x="725" y="187"/>
                    <a:pt x="555" y="68"/>
                  </a:cubicBezTo>
                  <a:cubicBezTo>
                    <a:pt x="496" y="25"/>
                    <a:pt x="404"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2938075" y="2271900"/>
              <a:ext cx="16175" cy="6325"/>
            </a:xfrm>
            <a:custGeom>
              <a:avLst/>
              <a:gdLst/>
              <a:ahLst/>
              <a:cxnLst/>
              <a:rect l="l" t="t" r="r" b="b"/>
              <a:pathLst>
                <a:path w="647" h="253" extrusionOk="0">
                  <a:moveTo>
                    <a:pt x="376" y="0"/>
                  </a:moveTo>
                  <a:cubicBezTo>
                    <a:pt x="210" y="0"/>
                    <a:pt x="1" y="107"/>
                    <a:pt x="135" y="218"/>
                  </a:cubicBezTo>
                  <a:cubicBezTo>
                    <a:pt x="167" y="242"/>
                    <a:pt x="215" y="252"/>
                    <a:pt x="267" y="252"/>
                  </a:cubicBezTo>
                  <a:cubicBezTo>
                    <a:pt x="434" y="252"/>
                    <a:pt x="647" y="145"/>
                    <a:pt x="507" y="35"/>
                  </a:cubicBezTo>
                  <a:cubicBezTo>
                    <a:pt x="476" y="11"/>
                    <a:pt x="428"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8"/>
          <p:cNvGrpSpPr/>
          <p:nvPr/>
        </p:nvGrpSpPr>
        <p:grpSpPr>
          <a:xfrm>
            <a:off x="7335151" y="3425003"/>
            <a:ext cx="2360134" cy="2123971"/>
            <a:chOff x="3256200" y="1561575"/>
            <a:chExt cx="787000" cy="708250"/>
          </a:xfrm>
        </p:grpSpPr>
        <p:sp>
          <p:nvSpPr>
            <p:cNvPr id="893" name="Google Shape;893;p8"/>
            <p:cNvSpPr/>
            <p:nvPr/>
          </p:nvSpPr>
          <p:spPr>
            <a:xfrm>
              <a:off x="3256200" y="1794475"/>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496025" y="2136525"/>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3505800" y="2123950"/>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3528050" y="2141725"/>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517475" y="2157100"/>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547375" y="2161675"/>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553575" y="2177600"/>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646025" y="2198000"/>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645250" y="2212575"/>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599300" y="1957975"/>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598200" y="1972375"/>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626400" y="1967075"/>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626750" y="1940275"/>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603875" y="1914450"/>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590800" y="1927200"/>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624850" y="1912975"/>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10325" y="1876625"/>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3723050" y="1895875"/>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3752975" y="1873650"/>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3991450" y="1832025"/>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3964825" y="1851175"/>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3957400" y="1822575"/>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3348550" y="1979550"/>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3338525" y="2005650"/>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3312650" y="1991050"/>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3319175" y="1979775"/>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3367225" y="2005250"/>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3356325" y="2028175"/>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3378400" y="1988100"/>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3538125" y="2212225"/>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3531275" y="2187850"/>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3776075" y="2080350"/>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3802075" y="2093750"/>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3811075" y="2064000"/>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3773850" y="2035600"/>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3746550" y="2078975"/>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3860175" y="1991800"/>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3866675" y="2011950"/>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3893225" y="1969325"/>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3861850" y="1945575"/>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3844025" y="1968825"/>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3867675" y="1979950"/>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3874600" y="1980025"/>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3327325" y="1561575"/>
              <a:ext cx="300550" cy="410750"/>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3462775" y="1649550"/>
              <a:ext cx="302275" cy="418325"/>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3583850" y="1750625"/>
              <a:ext cx="312075" cy="402550"/>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3506750" y="1574175"/>
              <a:ext cx="452875" cy="336500"/>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3387875" y="1702850"/>
              <a:ext cx="462800" cy="341225"/>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3295000" y="1850125"/>
              <a:ext cx="434250" cy="314100"/>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8"/>
          <p:cNvGrpSpPr/>
          <p:nvPr/>
        </p:nvGrpSpPr>
        <p:grpSpPr>
          <a:xfrm rot="-7375283">
            <a:off x="128746" y="2972912"/>
            <a:ext cx="1854151" cy="1710307"/>
            <a:chOff x="6090200" y="2573525"/>
            <a:chExt cx="553625" cy="510675"/>
          </a:xfrm>
        </p:grpSpPr>
        <p:sp>
          <p:nvSpPr>
            <p:cNvPr id="943" name="Google Shape;943;p8"/>
            <p:cNvSpPr/>
            <p:nvPr/>
          </p:nvSpPr>
          <p:spPr>
            <a:xfrm>
              <a:off x="6090200" y="2573525"/>
              <a:ext cx="553625" cy="510675"/>
            </a:xfrm>
            <a:custGeom>
              <a:avLst/>
              <a:gdLst/>
              <a:ahLst/>
              <a:cxnLst/>
              <a:rect l="l" t="t" r="r" b="b"/>
              <a:pathLst>
                <a:path w="22145" h="20427" extrusionOk="0">
                  <a:moveTo>
                    <a:pt x="20943" y="1"/>
                  </a:moveTo>
                  <a:cubicBezTo>
                    <a:pt x="20252" y="1"/>
                    <a:pt x="20227" y="3406"/>
                    <a:pt x="16007" y="7111"/>
                  </a:cubicBezTo>
                  <a:cubicBezTo>
                    <a:pt x="14147" y="8745"/>
                    <a:pt x="11731" y="9199"/>
                    <a:pt x="9379" y="9552"/>
                  </a:cubicBezTo>
                  <a:cubicBezTo>
                    <a:pt x="6547" y="9981"/>
                    <a:pt x="1451" y="10757"/>
                    <a:pt x="587" y="14093"/>
                  </a:cubicBezTo>
                  <a:cubicBezTo>
                    <a:pt x="480" y="14307"/>
                    <a:pt x="404" y="14535"/>
                    <a:pt x="360" y="14774"/>
                  </a:cubicBezTo>
                  <a:cubicBezTo>
                    <a:pt x="0" y="16565"/>
                    <a:pt x="959" y="18382"/>
                    <a:pt x="2410" y="19397"/>
                  </a:cubicBezTo>
                  <a:cubicBezTo>
                    <a:pt x="3479" y="20147"/>
                    <a:pt x="4833" y="20427"/>
                    <a:pt x="6167" y="20427"/>
                  </a:cubicBezTo>
                  <a:cubicBezTo>
                    <a:pt x="6830" y="20427"/>
                    <a:pt x="7489" y="20358"/>
                    <a:pt x="8105" y="20242"/>
                  </a:cubicBezTo>
                  <a:cubicBezTo>
                    <a:pt x="10325" y="19832"/>
                    <a:pt x="12305" y="18508"/>
                    <a:pt x="13989" y="17064"/>
                  </a:cubicBezTo>
                  <a:cubicBezTo>
                    <a:pt x="15925" y="15392"/>
                    <a:pt x="17332" y="13305"/>
                    <a:pt x="18417" y="11034"/>
                  </a:cubicBezTo>
                  <a:cubicBezTo>
                    <a:pt x="18808" y="10221"/>
                    <a:pt x="22144" y="186"/>
                    <a:pt x="20977" y="3"/>
                  </a:cubicBezTo>
                  <a:cubicBezTo>
                    <a:pt x="20966" y="2"/>
                    <a:pt x="20954" y="1"/>
                    <a:pt x="20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573000" y="2688275"/>
              <a:ext cx="4850" cy="3650"/>
            </a:xfrm>
            <a:custGeom>
              <a:avLst/>
              <a:gdLst/>
              <a:ahLst/>
              <a:cxnLst/>
              <a:rect l="l" t="t" r="r" b="b"/>
              <a:pathLst>
                <a:path w="194" h="146" extrusionOk="0">
                  <a:moveTo>
                    <a:pt x="104" y="0"/>
                  </a:moveTo>
                  <a:cubicBezTo>
                    <a:pt x="93" y="0"/>
                    <a:pt x="84" y="2"/>
                    <a:pt x="76" y="5"/>
                  </a:cubicBezTo>
                  <a:cubicBezTo>
                    <a:pt x="51" y="17"/>
                    <a:pt x="0" y="36"/>
                    <a:pt x="0" y="81"/>
                  </a:cubicBezTo>
                  <a:cubicBezTo>
                    <a:pt x="0" y="106"/>
                    <a:pt x="25" y="125"/>
                    <a:pt x="44" y="131"/>
                  </a:cubicBezTo>
                  <a:lnTo>
                    <a:pt x="63" y="137"/>
                  </a:lnTo>
                  <a:cubicBezTo>
                    <a:pt x="75" y="142"/>
                    <a:pt x="97" y="146"/>
                    <a:pt x="118" y="146"/>
                  </a:cubicBezTo>
                  <a:cubicBezTo>
                    <a:pt x="155" y="146"/>
                    <a:pt x="193" y="135"/>
                    <a:pt x="189" y="99"/>
                  </a:cubicBezTo>
                  <a:cubicBezTo>
                    <a:pt x="183" y="81"/>
                    <a:pt x="177" y="62"/>
                    <a:pt x="164" y="49"/>
                  </a:cubicBezTo>
                  <a:cubicBezTo>
                    <a:pt x="174" y="16"/>
                    <a:pt x="136"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6578050" y="2699275"/>
              <a:ext cx="6625" cy="4500"/>
            </a:xfrm>
            <a:custGeom>
              <a:avLst/>
              <a:gdLst/>
              <a:ahLst/>
              <a:cxnLst/>
              <a:rect l="l" t="t" r="r" b="b"/>
              <a:pathLst>
                <a:path w="265" h="180" extrusionOk="0">
                  <a:moveTo>
                    <a:pt x="111" y="1"/>
                  </a:moveTo>
                  <a:cubicBezTo>
                    <a:pt x="92" y="1"/>
                    <a:pt x="74" y="4"/>
                    <a:pt x="57" y="13"/>
                  </a:cubicBezTo>
                  <a:cubicBezTo>
                    <a:pt x="44" y="13"/>
                    <a:pt x="38" y="19"/>
                    <a:pt x="25" y="32"/>
                  </a:cubicBezTo>
                  <a:cubicBezTo>
                    <a:pt x="6" y="38"/>
                    <a:pt x="0" y="50"/>
                    <a:pt x="0" y="69"/>
                  </a:cubicBezTo>
                  <a:cubicBezTo>
                    <a:pt x="0" y="82"/>
                    <a:pt x="6" y="95"/>
                    <a:pt x="13" y="101"/>
                  </a:cubicBezTo>
                  <a:lnTo>
                    <a:pt x="19" y="114"/>
                  </a:lnTo>
                  <a:cubicBezTo>
                    <a:pt x="25" y="114"/>
                    <a:pt x="25" y="114"/>
                    <a:pt x="32" y="120"/>
                  </a:cubicBezTo>
                  <a:lnTo>
                    <a:pt x="63" y="145"/>
                  </a:lnTo>
                  <a:cubicBezTo>
                    <a:pt x="76" y="158"/>
                    <a:pt x="82" y="164"/>
                    <a:pt x="95" y="170"/>
                  </a:cubicBezTo>
                  <a:cubicBezTo>
                    <a:pt x="114" y="177"/>
                    <a:pt x="134" y="180"/>
                    <a:pt x="155" y="180"/>
                  </a:cubicBezTo>
                  <a:cubicBezTo>
                    <a:pt x="175" y="180"/>
                    <a:pt x="196" y="177"/>
                    <a:pt x="215" y="170"/>
                  </a:cubicBezTo>
                  <a:cubicBezTo>
                    <a:pt x="221" y="170"/>
                    <a:pt x="233" y="164"/>
                    <a:pt x="246" y="158"/>
                  </a:cubicBezTo>
                  <a:cubicBezTo>
                    <a:pt x="259" y="145"/>
                    <a:pt x="265" y="132"/>
                    <a:pt x="265" y="114"/>
                  </a:cubicBezTo>
                  <a:cubicBezTo>
                    <a:pt x="265" y="101"/>
                    <a:pt x="265" y="95"/>
                    <a:pt x="252" y="82"/>
                  </a:cubicBezTo>
                  <a:lnTo>
                    <a:pt x="227" y="57"/>
                  </a:lnTo>
                  <a:cubicBezTo>
                    <a:pt x="227" y="50"/>
                    <a:pt x="227" y="44"/>
                    <a:pt x="221" y="44"/>
                  </a:cubicBezTo>
                  <a:lnTo>
                    <a:pt x="215" y="38"/>
                  </a:lnTo>
                  <a:cubicBezTo>
                    <a:pt x="202" y="25"/>
                    <a:pt x="196" y="19"/>
                    <a:pt x="183" y="13"/>
                  </a:cubicBezTo>
                  <a:cubicBezTo>
                    <a:pt x="159" y="6"/>
                    <a:pt x="135"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6565900" y="2707150"/>
              <a:ext cx="6800" cy="3525"/>
            </a:xfrm>
            <a:custGeom>
              <a:avLst/>
              <a:gdLst/>
              <a:ahLst/>
              <a:cxnLst/>
              <a:rect l="l" t="t" r="r" b="b"/>
              <a:pathLst>
                <a:path w="272" h="141" extrusionOk="0">
                  <a:moveTo>
                    <a:pt x="171" y="0"/>
                  </a:moveTo>
                  <a:cubicBezTo>
                    <a:pt x="127" y="0"/>
                    <a:pt x="82" y="19"/>
                    <a:pt x="51" y="51"/>
                  </a:cubicBezTo>
                  <a:cubicBezTo>
                    <a:pt x="1" y="113"/>
                    <a:pt x="75" y="140"/>
                    <a:pt x="147" y="140"/>
                  </a:cubicBezTo>
                  <a:cubicBezTo>
                    <a:pt x="184" y="140"/>
                    <a:pt x="221" y="133"/>
                    <a:pt x="240" y="120"/>
                  </a:cubicBezTo>
                  <a:lnTo>
                    <a:pt x="253" y="108"/>
                  </a:lnTo>
                  <a:cubicBezTo>
                    <a:pt x="265" y="95"/>
                    <a:pt x="272" y="76"/>
                    <a:pt x="265" y="57"/>
                  </a:cubicBezTo>
                  <a:lnTo>
                    <a:pt x="253" y="32"/>
                  </a:lnTo>
                  <a:cubicBezTo>
                    <a:pt x="240" y="0"/>
                    <a:pt x="19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6563525" y="2697375"/>
              <a:ext cx="6350" cy="3275"/>
            </a:xfrm>
            <a:custGeom>
              <a:avLst/>
              <a:gdLst/>
              <a:ahLst/>
              <a:cxnLst/>
              <a:rect l="l" t="t" r="r" b="b"/>
              <a:pathLst>
                <a:path w="254" h="131" extrusionOk="0">
                  <a:moveTo>
                    <a:pt x="91" y="0"/>
                  </a:moveTo>
                  <a:cubicBezTo>
                    <a:pt x="46" y="0"/>
                    <a:pt x="0" y="14"/>
                    <a:pt x="20" y="57"/>
                  </a:cubicBezTo>
                  <a:cubicBezTo>
                    <a:pt x="26" y="76"/>
                    <a:pt x="32" y="89"/>
                    <a:pt x="45" y="101"/>
                  </a:cubicBezTo>
                  <a:cubicBezTo>
                    <a:pt x="60" y="122"/>
                    <a:pt x="86" y="130"/>
                    <a:pt x="114" y="130"/>
                  </a:cubicBezTo>
                  <a:cubicBezTo>
                    <a:pt x="180" y="130"/>
                    <a:pt x="253" y="84"/>
                    <a:pt x="209" y="44"/>
                  </a:cubicBezTo>
                  <a:cubicBezTo>
                    <a:pt x="196" y="32"/>
                    <a:pt x="177" y="19"/>
                    <a:pt x="159" y="13"/>
                  </a:cubicBezTo>
                  <a:cubicBezTo>
                    <a:pt x="146" y="6"/>
                    <a:pt x="11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6568275" y="2723000"/>
              <a:ext cx="6775" cy="4500"/>
            </a:xfrm>
            <a:custGeom>
              <a:avLst/>
              <a:gdLst/>
              <a:ahLst/>
              <a:cxnLst/>
              <a:rect l="l" t="t" r="r" b="b"/>
              <a:pathLst>
                <a:path w="271" h="180" extrusionOk="0">
                  <a:moveTo>
                    <a:pt x="87" y="0"/>
                  </a:moveTo>
                  <a:cubicBezTo>
                    <a:pt x="50" y="0"/>
                    <a:pt x="2" y="9"/>
                    <a:pt x="6" y="41"/>
                  </a:cubicBezTo>
                  <a:cubicBezTo>
                    <a:pt x="6" y="60"/>
                    <a:pt x="0" y="85"/>
                    <a:pt x="0" y="104"/>
                  </a:cubicBezTo>
                  <a:cubicBezTo>
                    <a:pt x="8" y="157"/>
                    <a:pt x="66" y="179"/>
                    <a:pt x="124" y="179"/>
                  </a:cubicBezTo>
                  <a:cubicBezTo>
                    <a:pt x="197" y="179"/>
                    <a:pt x="271" y="144"/>
                    <a:pt x="246" y="92"/>
                  </a:cubicBezTo>
                  <a:cubicBezTo>
                    <a:pt x="221" y="29"/>
                    <a:pt x="170" y="29"/>
                    <a:pt x="120" y="3"/>
                  </a:cubicBezTo>
                  <a:cubicBezTo>
                    <a:pt x="113" y="2"/>
                    <a:pt x="101"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6555025" y="2732100"/>
              <a:ext cx="9475" cy="4950"/>
            </a:xfrm>
            <a:custGeom>
              <a:avLst/>
              <a:gdLst/>
              <a:ahLst/>
              <a:cxnLst/>
              <a:rect l="l" t="t" r="r" b="b"/>
              <a:pathLst>
                <a:path w="379" h="198" extrusionOk="0">
                  <a:moveTo>
                    <a:pt x="170" y="0"/>
                  </a:moveTo>
                  <a:cubicBezTo>
                    <a:pt x="123" y="0"/>
                    <a:pt x="79" y="15"/>
                    <a:pt x="38" y="56"/>
                  </a:cubicBezTo>
                  <a:cubicBezTo>
                    <a:pt x="0" y="87"/>
                    <a:pt x="13" y="150"/>
                    <a:pt x="57" y="169"/>
                  </a:cubicBezTo>
                  <a:cubicBezTo>
                    <a:pt x="92" y="188"/>
                    <a:pt x="131" y="198"/>
                    <a:pt x="171" y="198"/>
                  </a:cubicBezTo>
                  <a:cubicBezTo>
                    <a:pt x="210" y="198"/>
                    <a:pt x="249" y="188"/>
                    <a:pt x="284" y="169"/>
                  </a:cubicBezTo>
                  <a:cubicBezTo>
                    <a:pt x="297" y="157"/>
                    <a:pt x="316" y="150"/>
                    <a:pt x="322" y="131"/>
                  </a:cubicBezTo>
                  <a:cubicBezTo>
                    <a:pt x="379" y="112"/>
                    <a:pt x="379" y="56"/>
                    <a:pt x="316" y="30"/>
                  </a:cubicBezTo>
                  <a:cubicBezTo>
                    <a:pt x="265" y="15"/>
                    <a:pt x="216"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552350" y="2720500"/>
              <a:ext cx="6475" cy="3900"/>
            </a:xfrm>
            <a:custGeom>
              <a:avLst/>
              <a:gdLst/>
              <a:ahLst/>
              <a:cxnLst/>
              <a:rect l="l" t="t" r="r" b="b"/>
              <a:pathLst>
                <a:path w="259" h="156" extrusionOk="0">
                  <a:moveTo>
                    <a:pt x="110" y="1"/>
                  </a:moveTo>
                  <a:cubicBezTo>
                    <a:pt x="71" y="1"/>
                    <a:pt x="35" y="15"/>
                    <a:pt x="13" y="53"/>
                  </a:cubicBezTo>
                  <a:cubicBezTo>
                    <a:pt x="0" y="78"/>
                    <a:pt x="13" y="91"/>
                    <a:pt x="32" y="97"/>
                  </a:cubicBezTo>
                  <a:cubicBezTo>
                    <a:pt x="44" y="116"/>
                    <a:pt x="63" y="129"/>
                    <a:pt x="82" y="135"/>
                  </a:cubicBezTo>
                  <a:cubicBezTo>
                    <a:pt x="102" y="149"/>
                    <a:pt x="123" y="156"/>
                    <a:pt x="144" y="156"/>
                  </a:cubicBezTo>
                  <a:cubicBezTo>
                    <a:pt x="169" y="156"/>
                    <a:pt x="194" y="146"/>
                    <a:pt x="214" y="129"/>
                  </a:cubicBezTo>
                  <a:cubicBezTo>
                    <a:pt x="259" y="110"/>
                    <a:pt x="259" y="53"/>
                    <a:pt x="221" y="34"/>
                  </a:cubicBezTo>
                  <a:cubicBezTo>
                    <a:pt x="189" y="15"/>
                    <a:pt x="148"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6559700" y="2753150"/>
              <a:ext cx="4650" cy="3900"/>
            </a:xfrm>
            <a:custGeom>
              <a:avLst/>
              <a:gdLst/>
              <a:ahLst/>
              <a:cxnLst/>
              <a:rect l="l" t="t" r="r" b="b"/>
              <a:pathLst>
                <a:path w="186" h="156" extrusionOk="0">
                  <a:moveTo>
                    <a:pt x="89" y="0"/>
                  </a:moveTo>
                  <a:cubicBezTo>
                    <a:pt x="44" y="0"/>
                    <a:pt x="0" y="23"/>
                    <a:pt x="28" y="59"/>
                  </a:cubicBezTo>
                  <a:cubicBezTo>
                    <a:pt x="34" y="71"/>
                    <a:pt x="15" y="115"/>
                    <a:pt x="15" y="134"/>
                  </a:cubicBezTo>
                  <a:cubicBezTo>
                    <a:pt x="15" y="145"/>
                    <a:pt x="40" y="155"/>
                    <a:pt x="60" y="155"/>
                  </a:cubicBezTo>
                  <a:cubicBezTo>
                    <a:pt x="64" y="155"/>
                    <a:pt x="68" y="154"/>
                    <a:pt x="72" y="153"/>
                  </a:cubicBezTo>
                  <a:cubicBezTo>
                    <a:pt x="129" y="141"/>
                    <a:pt x="185" y="90"/>
                    <a:pt x="154" y="27"/>
                  </a:cubicBezTo>
                  <a:cubicBezTo>
                    <a:pt x="142" y="8"/>
                    <a:pt x="115"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6458550" y="2932675"/>
              <a:ext cx="14100" cy="6400"/>
            </a:xfrm>
            <a:custGeom>
              <a:avLst/>
              <a:gdLst/>
              <a:ahLst/>
              <a:cxnLst/>
              <a:rect l="l" t="t" r="r" b="b"/>
              <a:pathLst>
                <a:path w="564" h="256" extrusionOk="0">
                  <a:moveTo>
                    <a:pt x="286" y="1"/>
                  </a:moveTo>
                  <a:cubicBezTo>
                    <a:pt x="235" y="1"/>
                    <a:pt x="187" y="10"/>
                    <a:pt x="157" y="30"/>
                  </a:cubicBezTo>
                  <a:lnTo>
                    <a:pt x="144" y="42"/>
                  </a:lnTo>
                  <a:cubicBezTo>
                    <a:pt x="1" y="146"/>
                    <a:pt x="170" y="255"/>
                    <a:pt x="319" y="255"/>
                  </a:cubicBezTo>
                  <a:cubicBezTo>
                    <a:pt x="379" y="255"/>
                    <a:pt x="435" y="237"/>
                    <a:pt x="466" y="194"/>
                  </a:cubicBezTo>
                  <a:cubicBezTo>
                    <a:pt x="472" y="187"/>
                    <a:pt x="472" y="187"/>
                    <a:pt x="472" y="181"/>
                  </a:cubicBezTo>
                  <a:cubicBezTo>
                    <a:pt x="563" y="63"/>
                    <a:pt x="416"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6434525" y="2958075"/>
              <a:ext cx="12350" cy="7700"/>
            </a:xfrm>
            <a:custGeom>
              <a:avLst/>
              <a:gdLst/>
              <a:ahLst/>
              <a:cxnLst/>
              <a:rect l="l" t="t" r="r" b="b"/>
              <a:pathLst>
                <a:path w="494" h="308" extrusionOk="0">
                  <a:moveTo>
                    <a:pt x="338" y="0"/>
                  </a:moveTo>
                  <a:cubicBezTo>
                    <a:pt x="311" y="0"/>
                    <a:pt x="284" y="7"/>
                    <a:pt x="267" y="17"/>
                  </a:cubicBezTo>
                  <a:cubicBezTo>
                    <a:pt x="197" y="61"/>
                    <a:pt x="84" y="99"/>
                    <a:pt x="46" y="174"/>
                  </a:cubicBezTo>
                  <a:cubicBezTo>
                    <a:pt x="1" y="281"/>
                    <a:pt x="157" y="308"/>
                    <a:pt x="240" y="308"/>
                  </a:cubicBezTo>
                  <a:cubicBezTo>
                    <a:pt x="250" y="308"/>
                    <a:pt x="259" y="307"/>
                    <a:pt x="267" y="307"/>
                  </a:cubicBezTo>
                  <a:cubicBezTo>
                    <a:pt x="418" y="300"/>
                    <a:pt x="494" y="187"/>
                    <a:pt x="437" y="48"/>
                  </a:cubicBezTo>
                  <a:cubicBezTo>
                    <a:pt x="422" y="14"/>
                    <a:pt x="37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6435800" y="2939500"/>
              <a:ext cx="7600" cy="3875"/>
            </a:xfrm>
            <a:custGeom>
              <a:avLst/>
              <a:gdLst/>
              <a:ahLst/>
              <a:cxnLst/>
              <a:rect l="l" t="t" r="r" b="b"/>
              <a:pathLst>
                <a:path w="304" h="155" extrusionOk="0">
                  <a:moveTo>
                    <a:pt x="134" y="0"/>
                  </a:moveTo>
                  <a:cubicBezTo>
                    <a:pt x="72" y="0"/>
                    <a:pt x="0" y="23"/>
                    <a:pt x="14" y="91"/>
                  </a:cubicBezTo>
                  <a:cubicBezTo>
                    <a:pt x="14" y="91"/>
                    <a:pt x="14" y="97"/>
                    <a:pt x="14" y="97"/>
                  </a:cubicBezTo>
                  <a:cubicBezTo>
                    <a:pt x="14" y="141"/>
                    <a:pt x="65" y="154"/>
                    <a:pt x="109" y="154"/>
                  </a:cubicBezTo>
                  <a:cubicBezTo>
                    <a:pt x="129" y="154"/>
                    <a:pt x="147" y="152"/>
                    <a:pt x="159" y="148"/>
                  </a:cubicBezTo>
                  <a:lnTo>
                    <a:pt x="171" y="142"/>
                  </a:lnTo>
                  <a:cubicBezTo>
                    <a:pt x="247" y="129"/>
                    <a:pt x="304" y="47"/>
                    <a:pt x="197" y="9"/>
                  </a:cubicBezTo>
                  <a:cubicBezTo>
                    <a:pt x="181" y="4"/>
                    <a:pt x="158" y="0"/>
                    <a:pt x="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6474600" y="2903775"/>
              <a:ext cx="10275" cy="5050"/>
            </a:xfrm>
            <a:custGeom>
              <a:avLst/>
              <a:gdLst/>
              <a:ahLst/>
              <a:cxnLst/>
              <a:rect l="l" t="t" r="r" b="b"/>
              <a:pathLst>
                <a:path w="411" h="202" extrusionOk="0">
                  <a:moveTo>
                    <a:pt x="243" y="1"/>
                  </a:moveTo>
                  <a:cubicBezTo>
                    <a:pt x="194" y="1"/>
                    <a:pt x="147" y="16"/>
                    <a:pt x="133" y="57"/>
                  </a:cubicBezTo>
                  <a:cubicBezTo>
                    <a:pt x="127" y="76"/>
                    <a:pt x="121" y="107"/>
                    <a:pt x="89" y="114"/>
                  </a:cubicBezTo>
                  <a:cubicBezTo>
                    <a:pt x="1" y="133"/>
                    <a:pt x="32" y="202"/>
                    <a:pt x="108" y="202"/>
                  </a:cubicBezTo>
                  <a:cubicBezTo>
                    <a:pt x="184" y="196"/>
                    <a:pt x="253" y="177"/>
                    <a:pt x="322" y="145"/>
                  </a:cubicBezTo>
                  <a:cubicBezTo>
                    <a:pt x="379" y="126"/>
                    <a:pt x="411" y="63"/>
                    <a:pt x="348" y="25"/>
                  </a:cubicBezTo>
                  <a:cubicBezTo>
                    <a:pt x="325" y="11"/>
                    <a:pt x="283" y="1"/>
                    <a:pt x="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6451575" y="2944275"/>
              <a:ext cx="7125" cy="6225"/>
            </a:xfrm>
            <a:custGeom>
              <a:avLst/>
              <a:gdLst/>
              <a:ahLst/>
              <a:cxnLst/>
              <a:rect l="l" t="t" r="r" b="b"/>
              <a:pathLst>
                <a:path w="285" h="249" extrusionOk="0">
                  <a:moveTo>
                    <a:pt x="186" y="1"/>
                  </a:moveTo>
                  <a:cubicBezTo>
                    <a:pt x="149" y="1"/>
                    <a:pt x="109" y="15"/>
                    <a:pt x="95" y="39"/>
                  </a:cubicBezTo>
                  <a:cubicBezTo>
                    <a:pt x="70" y="89"/>
                    <a:pt x="45" y="102"/>
                    <a:pt x="20" y="133"/>
                  </a:cubicBezTo>
                  <a:cubicBezTo>
                    <a:pt x="1" y="171"/>
                    <a:pt x="32" y="196"/>
                    <a:pt x="58" y="215"/>
                  </a:cubicBezTo>
                  <a:cubicBezTo>
                    <a:pt x="83" y="237"/>
                    <a:pt x="114" y="248"/>
                    <a:pt x="145" y="248"/>
                  </a:cubicBezTo>
                  <a:cubicBezTo>
                    <a:pt x="169" y="248"/>
                    <a:pt x="193" y="242"/>
                    <a:pt x="215" y="228"/>
                  </a:cubicBezTo>
                  <a:cubicBezTo>
                    <a:pt x="247" y="222"/>
                    <a:pt x="278" y="196"/>
                    <a:pt x="285" y="159"/>
                  </a:cubicBezTo>
                  <a:cubicBezTo>
                    <a:pt x="285" y="121"/>
                    <a:pt x="272" y="77"/>
                    <a:pt x="259" y="39"/>
                  </a:cubicBezTo>
                  <a:cubicBezTo>
                    <a:pt x="251" y="12"/>
                    <a:pt x="219" y="1"/>
                    <a:pt x="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6457575" y="2962125"/>
              <a:ext cx="5000" cy="3075"/>
            </a:xfrm>
            <a:custGeom>
              <a:avLst/>
              <a:gdLst/>
              <a:ahLst/>
              <a:cxnLst/>
              <a:rect l="l" t="t" r="r" b="b"/>
              <a:pathLst>
                <a:path w="200" h="123" extrusionOk="0">
                  <a:moveTo>
                    <a:pt x="102" y="0"/>
                  </a:moveTo>
                  <a:cubicBezTo>
                    <a:pt x="85" y="0"/>
                    <a:pt x="71" y="2"/>
                    <a:pt x="64" y="6"/>
                  </a:cubicBezTo>
                  <a:cubicBezTo>
                    <a:pt x="45" y="19"/>
                    <a:pt x="32" y="31"/>
                    <a:pt x="19" y="44"/>
                  </a:cubicBezTo>
                  <a:cubicBezTo>
                    <a:pt x="7" y="56"/>
                    <a:pt x="1" y="69"/>
                    <a:pt x="7" y="82"/>
                  </a:cubicBezTo>
                  <a:lnTo>
                    <a:pt x="7" y="101"/>
                  </a:lnTo>
                  <a:cubicBezTo>
                    <a:pt x="3" y="117"/>
                    <a:pt x="26" y="123"/>
                    <a:pt x="47" y="123"/>
                  </a:cubicBezTo>
                  <a:cubicBezTo>
                    <a:pt x="57" y="123"/>
                    <a:pt x="66" y="122"/>
                    <a:pt x="70" y="119"/>
                  </a:cubicBezTo>
                  <a:cubicBezTo>
                    <a:pt x="120" y="101"/>
                    <a:pt x="146" y="101"/>
                    <a:pt x="177" y="50"/>
                  </a:cubicBezTo>
                  <a:cubicBezTo>
                    <a:pt x="200" y="14"/>
                    <a:pt x="144"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6432675" y="2978975"/>
              <a:ext cx="5750" cy="4500"/>
            </a:xfrm>
            <a:custGeom>
              <a:avLst/>
              <a:gdLst/>
              <a:ahLst/>
              <a:cxnLst/>
              <a:rect l="l" t="t" r="r" b="b"/>
              <a:pathLst>
                <a:path w="230" h="180" extrusionOk="0">
                  <a:moveTo>
                    <a:pt x="135" y="0"/>
                  </a:moveTo>
                  <a:cubicBezTo>
                    <a:pt x="105" y="0"/>
                    <a:pt x="77" y="10"/>
                    <a:pt x="69" y="32"/>
                  </a:cubicBezTo>
                  <a:cubicBezTo>
                    <a:pt x="57" y="70"/>
                    <a:pt x="38" y="101"/>
                    <a:pt x="13" y="127"/>
                  </a:cubicBezTo>
                  <a:cubicBezTo>
                    <a:pt x="0" y="139"/>
                    <a:pt x="6" y="152"/>
                    <a:pt x="19" y="158"/>
                  </a:cubicBezTo>
                  <a:cubicBezTo>
                    <a:pt x="46" y="173"/>
                    <a:pt x="76" y="180"/>
                    <a:pt x="103" y="180"/>
                  </a:cubicBezTo>
                  <a:cubicBezTo>
                    <a:pt x="172" y="180"/>
                    <a:pt x="230" y="136"/>
                    <a:pt x="221" y="51"/>
                  </a:cubicBezTo>
                  <a:cubicBezTo>
                    <a:pt x="217" y="18"/>
                    <a:pt x="17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6414700" y="2990800"/>
              <a:ext cx="6475" cy="3100"/>
            </a:xfrm>
            <a:custGeom>
              <a:avLst/>
              <a:gdLst/>
              <a:ahLst/>
              <a:cxnLst/>
              <a:rect l="l" t="t" r="r" b="b"/>
              <a:pathLst>
                <a:path w="259" h="124" extrusionOk="0">
                  <a:moveTo>
                    <a:pt x="177" y="1"/>
                  </a:moveTo>
                  <a:cubicBezTo>
                    <a:pt x="151" y="7"/>
                    <a:pt x="120" y="7"/>
                    <a:pt x="114" y="13"/>
                  </a:cubicBezTo>
                  <a:lnTo>
                    <a:pt x="101" y="13"/>
                  </a:lnTo>
                  <a:lnTo>
                    <a:pt x="76" y="26"/>
                  </a:lnTo>
                  <a:cubicBezTo>
                    <a:pt x="0" y="45"/>
                    <a:pt x="38" y="108"/>
                    <a:pt x="95" y="120"/>
                  </a:cubicBezTo>
                  <a:cubicBezTo>
                    <a:pt x="109" y="122"/>
                    <a:pt x="124" y="124"/>
                    <a:pt x="139" y="124"/>
                  </a:cubicBezTo>
                  <a:cubicBezTo>
                    <a:pt x="168" y="124"/>
                    <a:pt x="198" y="118"/>
                    <a:pt x="227" y="101"/>
                  </a:cubicBezTo>
                  <a:cubicBezTo>
                    <a:pt x="246" y="95"/>
                    <a:pt x="259" y="70"/>
                    <a:pt x="252" y="45"/>
                  </a:cubicBezTo>
                  <a:cubicBezTo>
                    <a:pt x="252" y="38"/>
                    <a:pt x="246" y="38"/>
                    <a:pt x="246" y="32"/>
                  </a:cubicBezTo>
                  <a:cubicBezTo>
                    <a:pt x="240" y="7"/>
                    <a:pt x="202" y="1"/>
                    <a:pt x="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418950" y="2990800"/>
              <a:ext cx="500" cy="25"/>
            </a:xfrm>
            <a:custGeom>
              <a:avLst/>
              <a:gdLst/>
              <a:ahLst/>
              <a:cxnLst/>
              <a:rect l="l" t="t" r="r" b="b"/>
              <a:pathLst>
                <a:path w="20" h="1" extrusionOk="0">
                  <a:moveTo>
                    <a:pt x="0" y="1"/>
                  </a:moveTo>
                  <a:lnTo>
                    <a:pt x="7" y="1"/>
                  </a:lnTo>
                  <a:cubicBezTo>
                    <a:pt x="13" y="1"/>
                    <a:pt x="1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6391200" y="2994300"/>
              <a:ext cx="8200" cy="4075"/>
            </a:xfrm>
            <a:custGeom>
              <a:avLst/>
              <a:gdLst/>
              <a:ahLst/>
              <a:cxnLst/>
              <a:rect l="l" t="t" r="r" b="b"/>
              <a:pathLst>
                <a:path w="328" h="163" extrusionOk="0">
                  <a:moveTo>
                    <a:pt x="158" y="1"/>
                  </a:moveTo>
                  <a:cubicBezTo>
                    <a:pt x="137" y="1"/>
                    <a:pt x="119" y="3"/>
                    <a:pt x="108" y="6"/>
                  </a:cubicBezTo>
                  <a:cubicBezTo>
                    <a:pt x="0" y="43"/>
                    <a:pt x="44" y="132"/>
                    <a:pt x="126" y="151"/>
                  </a:cubicBezTo>
                  <a:cubicBezTo>
                    <a:pt x="140" y="157"/>
                    <a:pt x="172" y="163"/>
                    <a:pt x="205" y="163"/>
                  </a:cubicBezTo>
                  <a:cubicBezTo>
                    <a:pt x="264" y="163"/>
                    <a:pt x="327" y="146"/>
                    <a:pt x="303" y="94"/>
                  </a:cubicBezTo>
                  <a:cubicBezTo>
                    <a:pt x="318" y="21"/>
                    <a:pt x="225" y="1"/>
                    <a:pt x="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6410900" y="2971725"/>
              <a:ext cx="6175" cy="4200"/>
            </a:xfrm>
            <a:custGeom>
              <a:avLst/>
              <a:gdLst/>
              <a:ahLst/>
              <a:cxnLst/>
              <a:rect l="l" t="t" r="r" b="b"/>
              <a:pathLst>
                <a:path w="247" h="168" extrusionOk="0">
                  <a:moveTo>
                    <a:pt x="146" y="0"/>
                  </a:moveTo>
                  <a:cubicBezTo>
                    <a:pt x="70" y="13"/>
                    <a:pt x="1" y="45"/>
                    <a:pt x="1" y="127"/>
                  </a:cubicBezTo>
                  <a:cubicBezTo>
                    <a:pt x="1" y="159"/>
                    <a:pt x="37" y="167"/>
                    <a:pt x="67" y="167"/>
                  </a:cubicBezTo>
                  <a:cubicBezTo>
                    <a:pt x="78" y="167"/>
                    <a:pt x="88" y="166"/>
                    <a:pt x="95" y="164"/>
                  </a:cubicBezTo>
                  <a:cubicBezTo>
                    <a:pt x="165" y="139"/>
                    <a:pt x="247" y="114"/>
                    <a:pt x="215" y="26"/>
                  </a:cubicBezTo>
                  <a:cubicBezTo>
                    <a:pt x="209" y="7"/>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6417375" y="2980050"/>
              <a:ext cx="6450" cy="3350"/>
            </a:xfrm>
            <a:custGeom>
              <a:avLst/>
              <a:gdLst/>
              <a:ahLst/>
              <a:cxnLst/>
              <a:rect l="l" t="t" r="r" b="b"/>
              <a:pathLst>
                <a:path w="258" h="134" extrusionOk="0">
                  <a:moveTo>
                    <a:pt x="106" y="1"/>
                  </a:moveTo>
                  <a:cubicBezTo>
                    <a:pt x="76" y="1"/>
                    <a:pt x="48" y="8"/>
                    <a:pt x="32" y="27"/>
                  </a:cubicBezTo>
                  <a:lnTo>
                    <a:pt x="19" y="39"/>
                  </a:lnTo>
                  <a:cubicBezTo>
                    <a:pt x="0" y="58"/>
                    <a:pt x="0" y="84"/>
                    <a:pt x="19" y="103"/>
                  </a:cubicBezTo>
                  <a:cubicBezTo>
                    <a:pt x="37" y="125"/>
                    <a:pt x="62" y="134"/>
                    <a:pt x="89" y="134"/>
                  </a:cubicBezTo>
                  <a:cubicBezTo>
                    <a:pt x="131" y="134"/>
                    <a:pt x="178" y="113"/>
                    <a:pt x="208" y="90"/>
                  </a:cubicBezTo>
                  <a:cubicBezTo>
                    <a:pt x="257" y="45"/>
                    <a:pt x="17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6416475" y="2957650"/>
              <a:ext cx="5975" cy="3300"/>
            </a:xfrm>
            <a:custGeom>
              <a:avLst/>
              <a:gdLst/>
              <a:ahLst/>
              <a:cxnLst/>
              <a:rect l="l" t="t" r="r" b="b"/>
              <a:pathLst>
                <a:path w="239" h="132" extrusionOk="0">
                  <a:moveTo>
                    <a:pt x="105" y="0"/>
                  </a:moveTo>
                  <a:cubicBezTo>
                    <a:pt x="83" y="0"/>
                    <a:pt x="64" y="3"/>
                    <a:pt x="55" y="8"/>
                  </a:cubicBezTo>
                  <a:cubicBezTo>
                    <a:pt x="17" y="34"/>
                    <a:pt x="17" y="46"/>
                    <a:pt x="5" y="90"/>
                  </a:cubicBezTo>
                  <a:cubicBezTo>
                    <a:pt x="0" y="122"/>
                    <a:pt x="45" y="131"/>
                    <a:pt x="78" y="131"/>
                  </a:cubicBezTo>
                  <a:cubicBezTo>
                    <a:pt x="90" y="131"/>
                    <a:pt x="100" y="130"/>
                    <a:pt x="106" y="128"/>
                  </a:cubicBezTo>
                  <a:cubicBezTo>
                    <a:pt x="150" y="109"/>
                    <a:pt x="181" y="103"/>
                    <a:pt x="207" y="65"/>
                  </a:cubicBezTo>
                  <a:cubicBezTo>
                    <a:pt x="238" y="20"/>
                    <a:pt x="162" y="0"/>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6394350" y="2968375"/>
              <a:ext cx="7275" cy="3900"/>
            </a:xfrm>
            <a:custGeom>
              <a:avLst/>
              <a:gdLst/>
              <a:ahLst/>
              <a:cxnLst/>
              <a:rect l="l" t="t" r="r" b="b"/>
              <a:pathLst>
                <a:path w="291" h="156" extrusionOk="0">
                  <a:moveTo>
                    <a:pt x="160" y="0"/>
                  </a:moveTo>
                  <a:cubicBezTo>
                    <a:pt x="128" y="0"/>
                    <a:pt x="97" y="6"/>
                    <a:pt x="82" y="15"/>
                  </a:cubicBezTo>
                  <a:cubicBezTo>
                    <a:pt x="57" y="21"/>
                    <a:pt x="38" y="40"/>
                    <a:pt x="26" y="65"/>
                  </a:cubicBezTo>
                  <a:cubicBezTo>
                    <a:pt x="0" y="128"/>
                    <a:pt x="89" y="153"/>
                    <a:pt x="133" y="153"/>
                  </a:cubicBezTo>
                  <a:lnTo>
                    <a:pt x="139" y="153"/>
                  </a:lnTo>
                  <a:cubicBezTo>
                    <a:pt x="144" y="155"/>
                    <a:pt x="150" y="156"/>
                    <a:pt x="156" y="156"/>
                  </a:cubicBezTo>
                  <a:cubicBezTo>
                    <a:pt x="175" y="156"/>
                    <a:pt x="199" y="149"/>
                    <a:pt x="209" y="134"/>
                  </a:cubicBezTo>
                  <a:cubicBezTo>
                    <a:pt x="209" y="128"/>
                    <a:pt x="253" y="103"/>
                    <a:pt x="265" y="84"/>
                  </a:cubicBezTo>
                  <a:cubicBezTo>
                    <a:pt x="290" y="22"/>
                    <a:pt x="222"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367850" y="3005000"/>
              <a:ext cx="8550" cy="4425"/>
            </a:xfrm>
            <a:custGeom>
              <a:avLst/>
              <a:gdLst/>
              <a:ahLst/>
              <a:cxnLst/>
              <a:rect l="l" t="t" r="r" b="b"/>
              <a:pathLst>
                <a:path w="342" h="177" extrusionOk="0">
                  <a:moveTo>
                    <a:pt x="173" y="1"/>
                  </a:moveTo>
                  <a:cubicBezTo>
                    <a:pt x="145" y="1"/>
                    <a:pt x="117" y="10"/>
                    <a:pt x="108" y="32"/>
                  </a:cubicBezTo>
                  <a:cubicBezTo>
                    <a:pt x="108" y="44"/>
                    <a:pt x="108" y="51"/>
                    <a:pt x="95" y="57"/>
                  </a:cubicBezTo>
                  <a:cubicBezTo>
                    <a:pt x="1" y="107"/>
                    <a:pt x="114" y="177"/>
                    <a:pt x="171" y="177"/>
                  </a:cubicBezTo>
                  <a:cubicBezTo>
                    <a:pt x="234" y="177"/>
                    <a:pt x="341" y="114"/>
                    <a:pt x="253" y="57"/>
                  </a:cubicBezTo>
                  <a:cubicBezTo>
                    <a:pt x="241" y="51"/>
                    <a:pt x="241" y="44"/>
                    <a:pt x="241" y="32"/>
                  </a:cubicBezTo>
                  <a:cubicBezTo>
                    <a:pt x="234" y="12"/>
                    <a:pt x="204"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6149650" y="3004825"/>
              <a:ext cx="13250" cy="6825"/>
            </a:xfrm>
            <a:custGeom>
              <a:avLst/>
              <a:gdLst/>
              <a:ahLst/>
              <a:cxnLst/>
              <a:rect l="l" t="t" r="r" b="b"/>
              <a:pathLst>
                <a:path w="530" h="273" extrusionOk="0">
                  <a:moveTo>
                    <a:pt x="261" y="1"/>
                  </a:moveTo>
                  <a:cubicBezTo>
                    <a:pt x="226" y="1"/>
                    <a:pt x="191" y="7"/>
                    <a:pt x="158" y="20"/>
                  </a:cubicBezTo>
                  <a:cubicBezTo>
                    <a:pt x="82" y="45"/>
                    <a:pt x="0" y="127"/>
                    <a:pt x="76" y="203"/>
                  </a:cubicBezTo>
                  <a:cubicBezTo>
                    <a:pt x="130" y="248"/>
                    <a:pt x="200" y="272"/>
                    <a:pt x="271" y="272"/>
                  </a:cubicBezTo>
                  <a:cubicBezTo>
                    <a:pt x="308" y="272"/>
                    <a:pt x="344" y="266"/>
                    <a:pt x="378" y="253"/>
                  </a:cubicBezTo>
                  <a:cubicBezTo>
                    <a:pt x="448" y="228"/>
                    <a:pt x="530" y="152"/>
                    <a:pt x="460" y="77"/>
                  </a:cubicBezTo>
                  <a:cubicBezTo>
                    <a:pt x="402" y="26"/>
                    <a:pt x="331"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143650" y="3015700"/>
              <a:ext cx="8350" cy="5800"/>
            </a:xfrm>
            <a:custGeom>
              <a:avLst/>
              <a:gdLst/>
              <a:ahLst/>
              <a:cxnLst/>
              <a:rect l="l" t="t" r="r" b="b"/>
              <a:pathLst>
                <a:path w="334" h="232" extrusionOk="0">
                  <a:moveTo>
                    <a:pt x="193" y="1"/>
                  </a:moveTo>
                  <a:cubicBezTo>
                    <a:pt x="162" y="1"/>
                    <a:pt x="134" y="6"/>
                    <a:pt x="120" y="14"/>
                  </a:cubicBezTo>
                  <a:lnTo>
                    <a:pt x="95" y="20"/>
                  </a:lnTo>
                  <a:cubicBezTo>
                    <a:pt x="70" y="26"/>
                    <a:pt x="51" y="45"/>
                    <a:pt x="32" y="64"/>
                  </a:cubicBezTo>
                  <a:cubicBezTo>
                    <a:pt x="7" y="89"/>
                    <a:pt x="0" y="127"/>
                    <a:pt x="13" y="165"/>
                  </a:cubicBezTo>
                  <a:cubicBezTo>
                    <a:pt x="25" y="209"/>
                    <a:pt x="88" y="232"/>
                    <a:pt x="152" y="232"/>
                  </a:cubicBezTo>
                  <a:cubicBezTo>
                    <a:pt x="224" y="232"/>
                    <a:pt x="297" y="203"/>
                    <a:pt x="297" y="146"/>
                  </a:cubicBezTo>
                  <a:cubicBezTo>
                    <a:pt x="297" y="135"/>
                    <a:pt x="311" y="80"/>
                    <a:pt x="306" y="80"/>
                  </a:cubicBezTo>
                  <a:lnTo>
                    <a:pt x="306" y="80"/>
                  </a:lnTo>
                  <a:cubicBezTo>
                    <a:pt x="306" y="80"/>
                    <a:pt x="305" y="81"/>
                    <a:pt x="303" y="83"/>
                  </a:cubicBezTo>
                  <a:cubicBezTo>
                    <a:pt x="333" y="23"/>
                    <a:pt x="258"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165100" y="3034075"/>
              <a:ext cx="9200" cy="3750"/>
            </a:xfrm>
            <a:custGeom>
              <a:avLst/>
              <a:gdLst/>
              <a:ahLst/>
              <a:cxnLst/>
              <a:rect l="l" t="t" r="r" b="b"/>
              <a:pathLst>
                <a:path w="368" h="150" extrusionOk="0">
                  <a:moveTo>
                    <a:pt x="195" y="1"/>
                  </a:moveTo>
                  <a:cubicBezTo>
                    <a:pt x="101" y="1"/>
                    <a:pt x="1" y="49"/>
                    <a:pt x="69" y="117"/>
                  </a:cubicBezTo>
                  <a:cubicBezTo>
                    <a:pt x="92" y="140"/>
                    <a:pt x="133" y="150"/>
                    <a:pt x="176" y="150"/>
                  </a:cubicBezTo>
                  <a:cubicBezTo>
                    <a:pt x="268" y="150"/>
                    <a:pt x="367" y="104"/>
                    <a:pt x="303" y="35"/>
                  </a:cubicBezTo>
                  <a:cubicBezTo>
                    <a:pt x="281" y="11"/>
                    <a:pt x="238" y="1"/>
                    <a:pt x="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6169050" y="3022450"/>
              <a:ext cx="6775" cy="3600"/>
            </a:xfrm>
            <a:custGeom>
              <a:avLst/>
              <a:gdLst/>
              <a:ahLst/>
              <a:cxnLst/>
              <a:rect l="l" t="t" r="r" b="b"/>
              <a:pathLst>
                <a:path w="271" h="144" extrusionOk="0">
                  <a:moveTo>
                    <a:pt x="130" y="1"/>
                  </a:moveTo>
                  <a:cubicBezTo>
                    <a:pt x="71" y="1"/>
                    <a:pt x="0" y="23"/>
                    <a:pt x="19" y="84"/>
                  </a:cubicBezTo>
                  <a:cubicBezTo>
                    <a:pt x="19" y="84"/>
                    <a:pt x="19" y="91"/>
                    <a:pt x="19" y="91"/>
                  </a:cubicBezTo>
                  <a:cubicBezTo>
                    <a:pt x="9" y="133"/>
                    <a:pt x="67" y="144"/>
                    <a:pt x="110" y="144"/>
                  </a:cubicBezTo>
                  <a:cubicBezTo>
                    <a:pt x="124" y="144"/>
                    <a:pt x="137" y="143"/>
                    <a:pt x="145" y="141"/>
                  </a:cubicBezTo>
                  <a:lnTo>
                    <a:pt x="157" y="135"/>
                  </a:lnTo>
                  <a:cubicBezTo>
                    <a:pt x="227" y="122"/>
                    <a:pt x="271" y="46"/>
                    <a:pt x="183" y="9"/>
                  </a:cubicBezTo>
                  <a:cubicBezTo>
                    <a:pt x="170" y="4"/>
                    <a:pt x="15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6198850" y="3029900"/>
              <a:ext cx="5200" cy="3025"/>
            </a:xfrm>
            <a:custGeom>
              <a:avLst/>
              <a:gdLst/>
              <a:ahLst/>
              <a:cxnLst/>
              <a:rect l="l" t="t" r="r" b="b"/>
              <a:pathLst>
                <a:path w="208" h="121" extrusionOk="0">
                  <a:moveTo>
                    <a:pt x="70" y="0"/>
                  </a:moveTo>
                  <a:cubicBezTo>
                    <a:pt x="36" y="0"/>
                    <a:pt x="1" y="13"/>
                    <a:pt x="12" y="51"/>
                  </a:cubicBezTo>
                  <a:cubicBezTo>
                    <a:pt x="12" y="57"/>
                    <a:pt x="12" y="57"/>
                    <a:pt x="12" y="64"/>
                  </a:cubicBezTo>
                  <a:cubicBezTo>
                    <a:pt x="12" y="107"/>
                    <a:pt x="58" y="121"/>
                    <a:pt x="98" y="121"/>
                  </a:cubicBezTo>
                  <a:cubicBezTo>
                    <a:pt x="116" y="121"/>
                    <a:pt x="133" y="118"/>
                    <a:pt x="145" y="114"/>
                  </a:cubicBezTo>
                  <a:cubicBezTo>
                    <a:pt x="202" y="95"/>
                    <a:pt x="208" y="45"/>
                    <a:pt x="151" y="20"/>
                  </a:cubicBezTo>
                  <a:cubicBezTo>
                    <a:pt x="145" y="20"/>
                    <a:pt x="132" y="13"/>
                    <a:pt x="126" y="13"/>
                  </a:cubicBezTo>
                  <a:cubicBezTo>
                    <a:pt x="116" y="6"/>
                    <a:pt x="93"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6195400" y="3047200"/>
              <a:ext cx="6300" cy="3050"/>
            </a:xfrm>
            <a:custGeom>
              <a:avLst/>
              <a:gdLst/>
              <a:ahLst/>
              <a:cxnLst/>
              <a:rect l="l" t="t" r="r" b="b"/>
              <a:pathLst>
                <a:path w="252" h="122" extrusionOk="0">
                  <a:moveTo>
                    <a:pt x="128" y="1"/>
                  </a:moveTo>
                  <a:cubicBezTo>
                    <a:pt x="108" y="1"/>
                    <a:pt x="90" y="3"/>
                    <a:pt x="81" y="9"/>
                  </a:cubicBezTo>
                  <a:cubicBezTo>
                    <a:pt x="62" y="21"/>
                    <a:pt x="43" y="40"/>
                    <a:pt x="31" y="59"/>
                  </a:cubicBezTo>
                  <a:cubicBezTo>
                    <a:pt x="0" y="102"/>
                    <a:pt x="64" y="122"/>
                    <a:pt x="118" y="122"/>
                  </a:cubicBezTo>
                  <a:cubicBezTo>
                    <a:pt x="143" y="122"/>
                    <a:pt x="166" y="118"/>
                    <a:pt x="176" y="110"/>
                  </a:cubicBezTo>
                  <a:cubicBezTo>
                    <a:pt x="195" y="97"/>
                    <a:pt x="207" y="84"/>
                    <a:pt x="220" y="65"/>
                  </a:cubicBezTo>
                  <a:cubicBezTo>
                    <a:pt x="252" y="20"/>
                    <a:pt x="181"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6156250" y="2985150"/>
              <a:ext cx="9750" cy="4825"/>
            </a:xfrm>
            <a:custGeom>
              <a:avLst/>
              <a:gdLst/>
              <a:ahLst/>
              <a:cxnLst/>
              <a:rect l="l" t="t" r="r" b="b"/>
              <a:pathLst>
                <a:path w="390" h="193" extrusionOk="0">
                  <a:moveTo>
                    <a:pt x="236" y="0"/>
                  </a:moveTo>
                  <a:cubicBezTo>
                    <a:pt x="188" y="0"/>
                    <a:pt x="141" y="10"/>
                    <a:pt x="114" y="25"/>
                  </a:cubicBezTo>
                  <a:cubicBezTo>
                    <a:pt x="1" y="88"/>
                    <a:pt x="114" y="170"/>
                    <a:pt x="190" y="182"/>
                  </a:cubicBezTo>
                  <a:cubicBezTo>
                    <a:pt x="206" y="189"/>
                    <a:pt x="233" y="193"/>
                    <a:pt x="262" y="193"/>
                  </a:cubicBezTo>
                  <a:cubicBezTo>
                    <a:pt x="322" y="193"/>
                    <a:pt x="390" y="175"/>
                    <a:pt x="386" y="119"/>
                  </a:cubicBezTo>
                  <a:cubicBezTo>
                    <a:pt x="386" y="113"/>
                    <a:pt x="386" y="100"/>
                    <a:pt x="386" y="94"/>
                  </a:cubicBezTo>
                  <a:cubicBezTo>
                    <a:pt x="386" y="25"/>
                    <a:pt x="31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6130875" y="2997200"/>
              <a:ext cx="12175" cy="6575"/>
            </a:xfrm>
            <a:custGeom>
              <a:avLst/>
              <a:gdLst/>
              <a:ahLst/>
              <a:cxnLst/>
              <a:rect l="l" t="t" r="r" b="b"/>
              <a:pathLst>
                <a:path w="487" h="263" extrusionOk="0">
                  <a:moveTo>
                    <a:pt x="232" y="1"/>
                  </a:moveTo>
                  <a:cubicBezTo>
                    <a:pt x="157" y="1"/>
                    <a:pt x="81" y="26"/>
                    <a:pt x="45" y="91"/>
                  </a:cubicBezTo>
                  <a:lnTo>
                    <a:pt x="32" y="104"/>
                  </a:lnTo>
                  <a:cubicBezTo>
                    <a:pt x="0" y="167"/>
                    <a:pt x="76" y="224"/>
                    <a:pt x="127" y="243"/>
                  </a:cubicBezTo>
                  <a:cubicBezTo>
                    <a:pt x="159" y="256"/>
                    <a:pt x="196" y="263"/>
                    <a:pt x="232" y="263"/>
                  </a:cubicBezTo>
                  <a:cubicBezTo>
                    <a:pt x="281" y="263"/>
                    <a:pt x="330" y="252"/>
                    <a:pt x="373" y="230"/>
                  </a:cubicBezTo>
                  <a:lnTo>
                    <a:pt x="392" y="218"/>
                  </a:lnTo>
                  <a:cubicBezTo>
                    <a:pt x="486" y="154"/>
                    <a:pt x="448" y="54"/>
                    <a:pt x="347" y="22"/>
                  </a:cubicBezTo>
                  <a:cubicBezTo>
                    <a:pt x="314" y="9"/>
                    <a:pt x="273"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6122825" y="3005250"/>
              <a:ext cx="6825" cy="4200"/>
            </a:xfrm>
            <a:custGeom>
              <a:avLst/>
              <a:gdLst/>
              <a:ahLst/>
              <a:cxnLst/>
              <a:rect l="l" t="t" r="r" b="b"/>
              <a:pathLst>
                <a:path w="273" h="168" extrusionOk="0">
                  <a:moveTo>
                    <a:pt x="131" y="0"/>
                  </a:moveTo>
                  <a:cubicBezTo>
                    <a:pt x="113" y="0"/>
                    <a:pt x="95" y="3"/>
                    <a:pt x="77" y="9"/>
                  </a:cubicBezTo>
                  <a:cubicBezTo>
                    <a:pt x="39" y="22"/>
                    <a:pt x="1" y="60"/>
                    <a:pt x="32" y="104"/>
                  </a:cubicBezTo>
                  <a:cubicBezTo>
                    <a:pt x="64" y="129"/>
                    <a:pt x="102" y="148"/>
                    <a:pt x="140" y="160"/>
                  </a:cubicBezTo>
                  <a:cubicBezTo>
                    <a:pt x="148" y="164"/>
                    <a:pt x="164" y="167"/>
                    <a:pt x="182" y="167"/>
                  </a:cubicBezTo>
                  <a:cubicBezTo>
                    <a:pt x="221" y="167"/>
                    <a:pt x="268" y="155"/>
                    <a:pt x="259" y="116"/>
                  </a:cubicBezTo>
                  <a:lnTo>
                    <a:pt x="259" y="104"/>
                  </a:lnTo>
                  <a:cubicBezTo>
                    <a:pt x="272" y="85"/>
                    <a:pt x="266" y="66"/>
                    <a:pt x="253" y="47"/>
                  </a:cubicBezTo>
                  <a:lnTo>
                    <a:pt x="234" y="34"/>
                  </a:lnTo>
                  <a:cubicBezTo>
                    <a:pt x="204" y="13"/>
                    <a:pt x="16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6125825" y="2979925"/>
              <a:ext cx="8550" cy="5750"/>
            </a:xfrm>
            <a:custGeom>
              <a:avLst/>
              <a:gdLst/>
              <a:ahLst/>
              <a:cxnLst/>
              <a:rect l="l" t="t" r="r" b="b"/>
              <a:pathLst>
                <a:path w="342" h="230" extrusionOk="0">
                  <a:moveTo>
                    <a:pt x="176" y="0"/>
                  </a:moveTo>
                  <a:cubicBezTo>
                    <a:pt x="132" y="0"/>
                    <a:pt x="88" y="14"/>
                    <a:pt x="51" y="44"/>
                  </a:cubicBezTo>
                  <a:cubicBezTo>
                    <a:pt x="1" y="95"/>
                    <a:pt x="20" y="133"/>
                    <a:pt x="51" y="190"/>
                  </a:cubicBezTo>
                  <a:cubicBezTo>
                    <a:pt x="73" y="215"/>
                    <a:pt x="105" y="230"/>
                    <a:pt x="137" y="230"/>
                  </a:cubicBezTo>
                  <a:cubicBezTo>
                    <a:pt x="162" y="230"/>
                    <a:pt x="187" y="221"/>
                    <a:pt x="209" y="202"/>
                  </a:cubicBezTo>
                  <a:cubicBezTo>
                    <a:pt x="228" y="183"/>
                    <a:pt x="253" y="164"/>
                    <a:pt x="284" y="158"/>
                  </a:cubicBezTo>
                  <a:cubicBezTo>
                    <a:pt x="341" y="133"/>
                    <a:pt x="341" y="57"/>
                    <a:pt x="291" y="32"/>
                  </a:cubicBezTo>
                  <a:cubicBezTo>
                    <a:pt x="255" y="11"/>
                    <a:pt x="216"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6155150" y="2958775"/>
              <a:ext cx="7275" cy="4375"/>
            </a:xfrm>
            <a:custGeom>
              <a:avLst/>
              <a:gdLst/>
              <a:ahLst/>
              <a:cxnLst/>
              <a:rect l="l" t="t" r="r" b="b"/>
              <a:pathLst>
                <a:path w="291" h="175" extrusionOk="0">
                  <a:moveTo>
                    <a:pt x="161" y="1"/>
                  </a:moveTo>
                  <a:cubicBezTo>
                    <a:pt x="146" y="1"/>
                    <a:pt x="130" y="3"/>
                    <a:pt x="114" y="8"/>
                  </a:cubicBezTo>
                  <a:cubicBezTo>
                    <a:pt x="45" y="20"/>
                    <a:pt x="1" y="83"/>
                    <a:pt x="20" y="146"/>
                  </a:cubicBezTo>
                  <a:cubicBezTo>
                    <a:pt x="20" y="168"/>
                    <a:pt x="41" y="175"/>
                    <a:pt x="60" y="175"/>
                  </a:cubicBezTo>
                  <a:cubicBezTo>
                    <a:pt x="69" y="175"/>
                    <a:pt x="77" y="173"/>
                    <a:pt x="83" y="171"/>
                  </a:cubicBezTo>
                  <a:cubicBezTo>
                    <a:pt x="146" y="165"/>
                    <a:pt x="209" y="140"/>
                    <a:pt x="266" y="102"/>
                  </a:cubicBezTo>
                  <a:cubicBezTo>
                    <a:pt x="291" y="77"/>
                    <a:pt x="278" y="39"/>
                    <a:pt x="247" y="20"/>
                  </a:cubicBezTo>
                  <a:cubicBezTo>
                    <a:pt x="218" y="8"/>
                    <a:pt x="190"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6183975" y="3003475"/>
              <a:ext cx="7200" cy="4650"/>
            </a:xfrm>
            <a:custGeom>
              <a:avLst/>
              <a:gdLst/>
              <a:ahLst/>
              <a:cxnLst/>
              <a:rect l="l" t="t" r="r" b="b"/>
              <a:pathLst>
                <a:path w="288" h="186" extrusionOk="0">
                  <a:moveTo>
                    <a:pt x="122" y="0"/>
                  </a:moveTo>
                  <a:cubicBezTo>
                    <a:pt x="64" y="0"/>
                    <a:pt x="1" y="27"/>
                    <a:pt x="15" y="86"/>
                  </a:cubicBezTo>
                  <a:cubicBezTo>
                    <a:pt x="21" y="131"/>
                    <a:pt x="59" y="162"/>
                    <a:pt x="103" y="175"/>
                  </a:cubicBezTo>
                  <a:cubicBezTo>
                    <a:pt x="115" y="181"/>
                    <a:pt x="141" y="185"/>
                    <a:pt x="168" y="185"/>
                  </a:cubicBezTo>
                  <a:cubicBezTo>
                    <a:pt x="223" y="185"/>
                    <a:pt x="288" y="168"/>
                    <a:pt x="279" y="118"/>
                  </a:cubicBezTo>
                  <a:cubicBezTo>
                    <a:pt x="273" y="55"/>
                    <a:pt x="229" y="36"/>
                    <a:pt x="179" y="11"/>
                  </a:cubicBezTo>
                  <a:cubicBezTo>
                    <a:pt x="163" y="4"/>
                    <a:pt x="143"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6230050" y="3045800"/>
              <a:ext cx="5200" cy="3375"/>
            </a:xfrm>
            <a:custGeom>
              <a:avLst/>
              <a:gdLst/>
              <a:ahLst/>
              <a:cxnLst/>
              <a:rect l="l" t="t" r="r" b="b"/>
              <a:pathLst>
                <a:path w="208" h="135" extrusionOk="0">
                  <a:moveTo>
                    <a:pt x="128" y="1"/>
                  </a:moveTo>
                  <a:cubicBezTo>
                    <a:pt x="113" y="1"/>
                    <a:pt x="98" y="4"/>
                    <a:pt x="89" y="8"/>
                  </a:cubicBezTo>
                  <a:cubicBezTo>
                    <a:pt x="26" y="33"/>
                    <a:pt x="1" y="84"/>
                    <a:pt x="70" y="121"/>
                  </a:cubicBezTo>
                  <a:cubicBezTo>
                    <a:pt x="82" y="129"/>
                    <a:pt x="108" y="134"/>
                    <a:pt x="133" y="134"/>
                  </a:cubicBezTo>
                  <a:cubicBezTo>
                    <a:pt x="171" y="134"/>
                    <a:pt x="208" y="122"/>
                    <a:pt x="196" y="84"/>
                  </a:cubicBezTo>
                  <a:cubicBezTo>
                    <a:pt x="190" y="71"/>
                    <a:pt x="190" y="65"/>
                    <a:pt x="183" y="58"/>
                  </a:cubicBezTo>
                  <a:cubicBezTo>
                    <a:pt x="179" y="54"/>
                    <a:pt x="175" y="49"/>
                    <a:pt x="172" y="49"/>
                  </a:cubicBezTo>
                  <a:cubicBezTo>
                    <a:pt x="171" y="49"/>
                    <a:pt x="171" y="50"/>
                    <a:pt x="171" y="52"/>
                  </a:cubicBezTo>
                  <a:cubicBezTo>
                    <a:pt x="171" y="46"/>
                    <a:pt x="171" y="46"/>
                    <a:pt x="177" y="39"/>
                  </a:cubicBezTo>
                  <a:cubicBezTo>
                    <a:pt x="185" y="11"/>
                    <a:pt x="156"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6225625" y="3054675"/>
              <a:ext cx="7000" cy="3825"/>
            </a:xfrm>
            <a:custGeom>
              <a:avLst/>
              <a:gdLst/>
              <a:ahLst/>
              <a:cxnLst/>
              <a:rect l="l" t="t" r="r" b="b"/>
              <a:pathLst>
                <a:path w="280" h="153" extrusionOk="0">
                  <a:moveTo>
                    <a:pt x="172" y="0"/>
                  </a:moveTo>
                  <a:cubicBezTo>
                    <a:pt x="141" y="0"/>
                    <a:pt x="111" y="6"/>
                    <a:pt x="96" y="12"/>
                  </a:cubicBezTo>
                  <a:cubicBezTo>
                    <a:pt x="89" y="19"/>
                    <a:pt x="83" y="19"/>
                    <a:pt x="77" y="19"/>
                  </a:cubicBezTo>
                  <a:cubicBezTo>
                    <a:pt x="1" y="38"/>
                    <a:pt x="7" y="120"/>
                    <a:pt x="77" y="145"/>
                  </a:cubicBezTo>
                  <a:cubicBezTo>
                    <a:pt x="91" y="149"/>
                    <a:pt x="116" y="152"/>
                    <a:pt x="144" y="152"/>
                  </a:cubicBezTo>
                  <a:cubicBezTo>
                    <a:pt x="201" y="152"/>
                    <a:pt x="268" y="137"/>
                    <a:pt x="260" y="82"/>
                  </a:cubicBezTo>
                  <a:cubicBezTo>
                    <a:pt x="260" y="82"/>
                    <a:pt x="260" y="76"/>
                    <a:pt x="260" y="69"/>
                  </a:cubicBezTo>
                  <a:cubicBezTo>
                    <a:pt x="280" y="17"/>
                    <a:pt x="225"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6236350" y="2857950"/>
              <a:ext cx="9500" cy="5075"/>
            </a:xfrm>
            <a:custGeom>
              <a:avLst/>
              <a:gdLst/>
              <a:ahLst/>
              <a:cxnLst/>
              <a:rect l="l" t="t" r="r" b="b"/>
              <a:pathLst>
                <a:path w="380" h="203" extrusionOk="0">
                  <a:moveTo>
                    <a:pt x="208" y="1"/>
                  </a:moveTo>
                  <a:cubicBezTo>
                    <a:pt x="176" y="1"/>
                    <a:pt x="144" y="8"/>
                    <a:pt x="114" y="23"/>
                  </a:cubicBezTo>
                  <a:cubicBezTo>
                    <a:pt x="45" y="55"/>
                    <a:pt x="1" y="124"/>
                    <a:pt x="83" y="174"/>
                  </a:cubicBezTo>
                  <a:cubicBezTo>
                    <a:pt x="110" y="189"/>
                    <a:pt x="165" y="203"/>
                    <a:pt x="218" y="203"/>
                  </a:cubicBezTo>
                  <a:cubicBezTo>
                    <a:pt x="276" y="203"/>
                    <a:pt x="331" y="186"/>
                    <a:pt x="341" y="137"/>
                  </a:cubicBezTo>
                  <a:cubicBezTo>
                    <a:pt x="341" y="130"/>
                    <a:pt x="341" y="130"/>
                    <a:pt x="341" y="130"/>
                  </a:cubicBezTo>
                  <a:cubicBezTo>
                    <a:pt x="367" y="111"/>
                    <a:pt x="379" y="80"/>
                    <a:pt x="341" y="48"/>
                  </a:cubicBezTo>
                  <a:cubicBezTo>
                    <a:pt x="303" y="18"/>
                    <a:pt x="256"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6251175" y="2885925"/>
              <a:ext cx="9800" cy="5600"/>
            </a:xfrm>
            <a:custGeom>
              <a:avLst/>
              <a:gdLst/>
              <a:ahLst/>
              <a:cxnLst/>
              <a:rect l="l" t="t" r="r" b="b"/>
              <a:pathLst>
                <a:path w="392" h="224" extrusionOk="0">
                  <a:moveTo>
                    <a:pt x="185" y="1"/>
                  </a:moveTo>
                  <a:cubicBezTo>
                    <a:pt x="165" y="1"/>
                    <a:pt x="144" y="5"/>
                    <a:pt x="127" y="14"/>
                  </a:cubicBezTo>
                  <a:cubicBezTo>
                    <a:pt x="108" y="20"/>
                    <a:pt x="89" y="33"/>
                    <a:pt x="76" y="46"/>
                  </a:cubicBezTo>
                  <a:cubicBezTo>
                    <a:pt x="32" y="71"/>
                    <a:pt x="1" y="121"/>
                    <a:pt x="45" y="159"/>
                  </a:cubicBezTo>
                  <a:lnTo>
                    <a:pt x="64" y="172"/>
                  </a:lnTo>
                  <a:cubicBezTo>
                    <a:pt x="106" y="209"/>
                    <a:pt x="158" y="224"/>
                    <a:pt x="210" y="224"/>
                  </a:cubicBezTo>
                  <a:cubicBezTo>
                    <a:pt x="220" y="224"/>
                    <a:pt x="230" y="223"/>
                    <a:pt x="240" y="222"/>
                  </a:cubicBezTo>
                  <a:cubicBezTo>
                    <a:pt x="285" y="216"/>
                    <a:pt x="392" y="172"/>
                    <a:pt x="354" y="109"/>
                  </a:cubicBezTo>
                  <a:cubicBezTo>
                    <a:pt x="341" y="83"/>
                    <a:pt x="322" y="58"/>
                    <a:pt x="303" y="46"/>
                  </a:cubicBezTo>
                  <a:cubicBezTo>
                    <a:pt x="303" y="46"/>
                    <a:pt x="272" y="33"/>
                    <a:pt x="253" y="20"/>
                  </a:cubicBezTo>
                  <a:cubicBezTo>
                    <a:pt x="233" y="7"/>
                    <a:pt x="209"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6297075" y="2883300"/>
              <a:ext cx="8675" cy="4450"/>
            </a:xfrm>
            <a:custGeom>
              <a:avLst/>
              <a:gdLst/>
              <a:ahLst/>
              <a:cxnLst/>
              <a:rect l="l" t="t" r="r" b="b"/>
              <a:pathLst>
                <a:path w="347" h="178" extrusionOk="0">
                  <a:moveTo>
                    <a:pt x="169" y="1"/>
                  </a:moveTo>
                  <a:cubicBezTo>
                    <a:pt x="128" y="1"/>
                    <a:pt x="89" y="12"/>
                    <a:pt x="57" y="31"/>
                  </a:cubicBezTo>
                  <a:cubicBezTo>
                    <a:pt x="0" y="50"/>
                    <a:pt x="0" y="125"/>
                    <a:pt x="57" y="144"/>
                  </a:cubicBezTo>
                  <a:cubicBezTo>
                    <a:pt x="91" y="169"/>
                    <a:pt x="133" y="178"/>
                    <a:pt x="176" y="178"/>
                  </a:cubicBezTo>
                  <a:cubicBezTo>
                    <a:pt x="189" y="178"/>
                    <a:pt x="202" y="177"/>
                    <a:pt x="214" y="176"/>
                  </a:cubicBezTo>
                  <a:cubicBezTo>
                    <a:pt x="341" y="157"/>
                    <a:pt x="347" y="31"/>
                    <a:pt x="214" y="5"/>
                  </a:cubicBezTo>
                  <a:cubicBezTo>
                    <a:pt x="199" y="2"/>
                    <a:pt x="184"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6285350" y="2871225"/>
              <a:ext cx="6775" cy="2725"/>
            </a:xfrm>
            <a:custGeom>
              <a:avLst/>
              <a:gdLst/>
              <a:ahLst/>
              <a:cxnLst/>
              <a:rect l="l" t="t" r="r" b="b"/>
              <a:pathLst>
                <a:path w="271" h="109" extrusionOk="0">
                  <a:moveTo>
                    <a:pt x="137" y="1"/>
                  </a:moveTo>
                  <a:cubicBezTo>
                    <a:pt x="69" y="1"/>
                    <a:pt x="0" y="34"/>
                    <a:pt x="46" y="85"/>
                  </a:cubicBezTo>
                  <a:cubicBezTo>
                    <a:pt x="63" y="101"/>
                    <a:pt x="93" y="108"/>
                    <a:pt x="126" y="108"/>
                  </a:cubicBezTo>
                  <a:cubicBezTo>
                    <a:pt x="195" y="108"/>
                    <a:pt x="270" y="75"/>
                    <a:pt x="223" y="28"/>
                  </a:cubicBezTo>
                  <a:cubicBezTo>
                    <a:pt x="204" y="9"/>
                    <a:pt x="171"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6276375" y="2892975"/>
              <a:ext cx="9200" cy="5075"/>
            </a:xfrm>
            <a:custGeom>
              <a:avLst/>
              <a:gdLst/>
              <a:ahLst/>
              <a:cxnLst/>
              <a:rect l="l" t="t" r="r" b="b"/>
              <a:pathLst>
                <a:path w="368" h="203" extrusionOk="0">
                  <a:moveTo>
                    <a:pt x="234" y="0"/>
                  </a:moveTo>
                  <a:cubicBezTo>
                    <a:pt x="210" y="0"/>
                    <a:pt x="186" y="4"/>
                    <a:pt x="166" y="10"/>
                  </a:cubicBezTo>
                  <a:cubicBezTo>
                    <a:pt x="153" y="10"/>
                    <a:pt x="147" y="16"/>
                    <a:pt x="141" y="22"/>
                  </a:cubicBezTo>
                  <a:lnTo>
                    <a:pt x="147" y="22"/>
                  </a:lnTo>
                  <a:cubicBezTo>
                    <a:pt x="134" y="28"/>
                    <a:pt x="122" y="35"/>
                    <a:pt x="109" y="47"/>
                  </a:cubicBezTo>
                  <a:cubicBezTo>
                    <a:pt x="1" y="124"/>
                    <a:pt x="122" y="203"/>
                    <a:pt x="232" y="203"/>
                  </a:cubicBezTo>
                  <a:cubicBezTo>
                    <a:pt x="294" y="203"/>
                    <a:pt x="352" y="177"/>
                    <a:pt x="361" y="110"/>
                  </a:cubicBezTo>
                  <a:cubicBezTo>
                    <a:pt x="368" y="92"/>
                    <a:pt x="361" y="73"/>
                    <a:pt x="355" y="60"/>
                  </a:cubicBezTo>
                  <a:cubicBezTo>
                    <a:pt x="342" y="17"/>
                    <a:pt x="28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6261900" y="2869425"/>
              <a:ext cx="8225" cy="4725"/>
            </a:xfrm>
            <a:custGeom>
              <a:avLst/>
              <a:gdLst/>
              <a:ahLst/>
              <a:cxnLst/>
              <a:rect l="l" t="t" r="r" b="b"/>
              <a:pathLst>
                <a:path w="329" h="189" extrusionOk="0">
                  <a:moveTo>
                    <a:pt x="141" y="1"/>
                  </a:moveTo>
                  <a:cubicBezTo>
                    <a:pt x="92" y="1"/>
                    <a:pt x="40" y="15"/>
                    <a:pt x="20" y="56"/>
                  </a:cubicBezTo>
                  <a:cubicBezTo>
                    <a:pt x="1" y="100"/>
                    <a:pt x="26" y="125"/>
                    <a:pt x="64" y="138"/>
                  </a:cubicBezTo>
                  <a:cubicBezTo>
                    <a:pt x="59" y="177"/>
                    <a:pt x="113" y="189"/>
                    <a:pt x="156" y="189"/>
                  </a:cubicBezTo>
                  <a:cubicBezTo>
                    <a:pt x="177" y="189"/>
                    <a:pt x="194" y="186"/>
                    <a:pt x="202" y="182"/>
                  </a:cubicBezTo>
                  <a:cubicBezTo>
                    <a:pt x="272" y="138"/>
                    <a:pt x="329" y="50"/>
                    <a:pt x="215" y="12"/>
                  </a:cubicBezTo>
                  <a:cubicBezTo>
                    <a:pt x="195" y="5"/>
                    <a:pt x="169"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272000" y="2854550"/>
              <a:ext cx="8375" cy="5150"/>
            </a:xfrm>
            <a:custGeom>
              <a:avLst/>
              <a:gdLst/>
              <a:ahLst/>
              <a:cxnLst/>
              <a:rect l="l" t="t" r="r" b="b"/>
              <a:pathLst>
                <a:path w="335" h="206" extrusionOk="0">
                  <a:moveTo>
                    <a:pt x="180" y="0"/>
                  </a:moveTo>
                  <a:cubicBezTo>
                    <a:pt x="150" y="0"/>
                    <a:pt x="119" y="7"/>
                    <a:pt x="89" y="20"/>
                  </a:cubicBezTo>
                  <a:cubicBezTo>
                    <a:pt x="57" y="27"/>
                    <a:pt x="25" y="52"/>
                    <a:pt x="13" y="83"/>
                  </a:cubicBezTo>
                  <a:cubicBezTo>
                    <a:pt x="0" y="115"/>
                    <a:pt x="13" y="140"/>
                    <a:pt x="13" y="172"/>
                  </a:cubicBezTo>
                  <a:cubicBezTo>
                    <a:pt x="13" y="196"/>
                    <a:pt x="55" y="205"/>
                    <a:pt x="85" y="205"/>
                  </a:cubicBezTo>
                  <a:cubicBezTo>
                    <a:pt x="94" y="205"/>
                    <a:pt x="102" y="205"/>
                    <a:pt x="107" y="203"/>
                  </a:cubicBezTo>
                  <a:cubicBezTo>
                    <a:pt x="164" y="191"/>
                    <a:pt x="227" y="178"/>
                    <a:pt x="284" y="153"/>
                  </a:cubicBezTo>
                  <a:cubicBezTo>
                    <a:pt x="297" y="140"/>
                    <a:pt x="328" y="115"/>
                    <a:pt x="328" y="90"/>
                  </a:cubicBezTo>
                  <a:lnTo>
                    <a:pt x="328" y="102"/>
                  </a:lnTo>
                  <a:cubicBezTo>
                    <a:pt x="334" y="71"/>
                    <a:pt x="322" y="45"/>
                    <a:pt x="297" y="33"/>
                  </a:cubicBezTo>
                  <a:cubicBezTo>
                    <a:pt x="261" y="11"/>
                    <a:pt x="22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6299425" y="2861975"/>
              <a:ext cx="13125" cy="5425"/>
            </a:xfrm>
            <a:custGeom>
              <a:avLst/>
              <a:gdLst/>
              <a:ahLst/>
              <a:cxnLst/>
              <a:rect l="l" t="t" r="r" b="b"/>
              <a:pathLst>
                <a:path w="525" h="217" extrusionOk="0">
                  <a:moveTo>
                    <a:pt x="289" y="1"/>
                  </a:moveTo>
                  <a:cubicBezTo>
                    <a:pt x="207" y="1"/>
                    <a:pt x="123" y="39"/>
                    <a:pt x="64" y="83"/>
                  </a:cubicBezTo>
                  <a:cubicBezTo>
                    <a:pt x="1" y="133"/>
                    <a:pt x="114" y="177"/>
                    <a:pt x="146" y="177"/>
                  </a:cubicBezTo>
                  <a:lnTo>
                    <a:pt x="158" y="177"/>
                  </a:lnTo>
                  <a:lnTo>
                    <a:pt x="177" y="190"/>
                  </a:lnTo>
                  <a:cubicBezTo>
                    <a:pt x="201" y="208"/>
                    <a:pt x="243" y="217"/>
                    <a:pt x="287" y="217"/>
                  </a:cubicBezTo>
                  <a:cubicBezTo>
                    <a:pt x="397" y="217"/>
                    <a:pt x="525" y="164"/>
                    <a:pt x="448" y="70"/>
                  </a:cubicBezTo>
                  <a:cubicBezTo>
                    <a:pt x="404" y="20"/>
                    <a:pt x="34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6306850" y="2875375"/>
              <a:ext cx="6125" cy="3400"/>
            </a:xfrm>
            <a:custGeom>
              <a:avLst/>
              <a:gdLst/>
              <a:ahLst/>
              <a:cxnLst/>
              <a:rect l="l" t="t" r="r" b="b"/>
              <a:pathLst>
                <a:path w="245" h="136" extrusionOk="0">
                  <a:moveTo>
                    <a:pt x="127" y="1"/>
                  </a:moveTo>
                  <a:cubicBezTo>
                    <a:pt x="104" y="1"/>
                    <a:pt x="83" y="3"/>
                    <a:pt x="69" y="7"/>
                  </a:cubicBezTo>
                  <a:cubicBezTo>
                    <a:pt x="6" y="26"/>
                    <a:pt x="0" y="95"/>
                    <a:pt x="69" y="121"/>
                  </a:cubicBezTo>
                  <a:lnTo>
                    <a:pt x="95" y="127"/>
                  </a:lnTo>
                  <a:cubicBezTo>
                    <a:pt x="110" y="131"/>
                    <a:pt x="133" y="135"/>
                    <a:pt x="155" y="135"/>
                  </a:cubicBezTo>
                  <a:cubicBezTo>
                    <a:pt x="195" y="135"/>
                    <a:pt x="236" y="123"/>
                    <a:pt x="240" y="83"/>
                  </a:cubicBezTo>
                  <a:cubicBezTo>
                    <a:pt x="240" y="77"/>
                    <a:pt x="240" y="70"/>
                    <a:pt x="240" y="64"/>
                  </a:cubicBezTo>
                  <a:cubicBezTo>
                    <a:pt x="244" y="15"/>
                    <a:pt x="180"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6293750" y="2914025"/>
              <a:ext cx="5000" cy="3075"/>
            </a:xfrm>
            <a:custGeom>
              <a:avLst/>
              <a:gdLst/>
              <a:ahLst/>
              <a:cxnLst/>
              <a:rect l="l" t="t" r="r" b="b"/>
              <a:pathLst>
                <a:path w="200" h="123" extrusionOk="0">
                  <a:moveTo>
                    <a:pt x="111" y="1"/>
                  </a:moveTo>
                  <a:cubicBezTo>
                    <a:pt x="95" y="1"/>
                    <a:pt x="79" y="3"/>
                    <a:pt x="70" y="6"/>
                  </a:cubicBezTo>
                  <a:cubicBezTo>
                    <a:pt x="57" y="13"/>
                    <a:pt x="45" y="25"/>
                    <a:pt x="32" y="32"/>
                  </a:cubicBezTo>
                  <a:cubicBezTo>
                    <a:pt x="20" y="44"/>
                    <a:pt x="1" y="57"/>
                    <a:pt x="13" y="76"/>
                  </a:cubicBezTo>
                  <a:lnTo>
                    <a:pt x="13" y="95"/>
                  </a:lnTo>
                  <a:cubicBezTo>
                    <a:pt x="8" y="114"/>
                    <a:pt x="37" y="122"/>
                    <a:pt x="56" y="122"/>
                  </a:cubicBezTo>
                  <a:cubicBezTo>
                    <a:pt x="62" y="122"/>
                    <a:pt x="67" y="121"/>
                    <a:pt x="70" y="120"/>
                  </a:cubicBezTo>
                  <a:cubicBezTo>
                    <a:pt x="127" y="95"/>
                    <a:pt x="146" y="95"/>
                    <a:pt x="177" y="44"/>
                  </a:cubicBezTo>
                  <a:cubicBezTo>
                    <a:pt x="200" y="13"/>
                    <a:pt x="152"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6272000" y="2920700"/>
              <a:ext cx="6650" cy="3925"/>
            </a:xfrm>
            <a:custGeom>
              <a:avLst/>
              <a:gdLst/>
              <a:ahLst/>
              <a:cxnLst/>
              <a:rect l="l" t="t" r="r" b="b"/>
              <a:pathLst>
                <a:path w="266" h="157" extrusionOk="0">
                  <a:moveTo>
                    <a:pt x="155" y="0"/>
                  </a:moveTo>
                  <a:cubicBezTo>
                    <a:pt x="154" y="0"/>
                    <a:pt x="140" y="5"/>
                    <a:pt x="101" y="17"/>
                  </a:cubicBezTo>
                  <a:cubicBezTo>
                    <a:pt x="105" y="16"/>
                    <a:pt x="109" y="15"/>
                    <a:pt x="113" y="14"/>
                  </a:cubicBezTo>
                  <a:lnTo>
                    <a:pt x="113" y="14"/>
                  </a:lnTo>
                  <a:cubicBezTo>
                    <a:pt x="100" y="18"/>
                    <a:pt x="89" y="22"/>
                    <a:pt x="82" y="23"/>
                  </a:cubicBezTo>
                  <a:cubicBezTo>
                    <a:pt x="0" y="48"/>
                    <a:pt x="0" y="124"/>
                    <a:pt x="82" y="149"/>
                  </a:cubicBezTo>
                  <a:cubicBezTo>
                    <a:pt x="96" y="153"/>
                    <a:pt x="120" y="157"/>
                    <a:pt x="145" y="157"/>
                  </a:cubicBezTo>
                  <a:cubicBezTo>
                    <a:pt x="199" y="157"/>
                    <a:pt x="261" y="142"/>
                    <a:pt x="265" y="86"/>
                  </a:cubicBezTo>
                  <a:lnTo>
                    <a:pt x="265" y="80"/>
                  </a:lnTo>
                  <a:cubicBezTo>
                    <a:pt x="265" y="26"/>
                    <a:pt x="205" y="11"/>
                    <a:pt x="154" y="11"/>
                  </a:cubicBezTo>
                  <a:cubicBezTo>
                    <a:pt x="139" y="11"/>
                    <a:pt x="124" y="12"/>
                    <a:pt x="113" y="14"/>
                  </a:cubicBezTo>
                  <a:lnTo>
                    <a:pt x="113" y="14"/>
                  </a:lnTo>
                  <a:cubicBezTo>
                    <a:pt x="134" y="8"/>
                    <a:pt x="156"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6262500" y="2906125"/>
              <a:ext cx="8425" cy="4300"/>
            </a:xfrm>
            <a:custGeom>
              <a:avLst/>
              <a:gdLst/>
              <a:ahLst/>
              <a:cxnLst/>
              <a:rect l="l" t="t" r="r" b="b"/>
              <a:pathLst>
                <a:path w="337" h="172" extrusionOk="0">
                  <a:moveTo>
                    <a:pt x="153" y="1"/>
                  </a:moveTo>
                  <a:cubicBezTo>
                    <a:pt x="82" y="1"/>
                    <a:pt x="1" y="27"/>
                    <a:pt x="27" y="102"/>
                  </a:cubicBezTo>
                  <a:lnTo>
                    <a:pt x="27" y="108"/>
                  </a:lnTo>
                  <a:cubicBezTo>
                    <a:pt x="23" y="157"/>
                    <a:pt x="83" y="171"/>
                    <a:pt x="133" y="171"/>
                  </a:cubicBezTo>
                  <a:cubicBezTo>
                    <a:pt x="154" y="171"/>
                    <a:pt x="173" y="168"/>
                    <a:pt x="185" y="165"/>
                  </a:cubicBezTo>
                  <a:lnTo>
                    <a:pt x="191" y="165"/>
                  </a:lnTo>
                  <a:cubicBezTo>
                    <a:pt x="286" y="146"/>
                    <a:pt x="336" y="51"/>
                    <a:pt x="229" y="13"/>
                  </a:cubicBezTo>
                  <a:cubicBezTo>
                    <a:pt x="212" y="6"/>
                    <a:pt x="183"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6240475" y="2905025"/>
              <a:ext cx="9300" cy="3675"/>
            </a:xfrm>
            <a:custGeom>
              <a:avLst/>
              <a:gdLst/>
              <a:ahLst/>
              <a:cxnLst/>
              <a:rect l="l" t="t" r="r" b="b"/>
              <a:pathLst>
                <a:path w="372" h="147" extrusionOk="0">
                  <a:moveTo>
                    <a:pt x="195" y="0"/>
                  </a:moveTo>
                  <a:cubicBezTo>
                    <a:pt x="101" y="0"/>
                    <a:pt x="0" y="45"/>
                    <a:pt x="69" y="114"/>
                  </a:cubicBezTo>
                  <a:cubicBezTo>
                    <a:pt x="91" y="136"/>
                    <a:pt x="133" y="146"/>
                    <a:pt x="177" y="146"/>
                  </a:cubicBezTo>
                  <a:cubicBezTo>
                    <a:pt x="270" y="146"/>
                    <a:pt x="371" y="101"/>
                    <a:pt x="303" y="32"/>
                  </a:cubicBezTo>
                  <a:cubicBezTo>
                    <a:pt x="280" y="10"/>
                    <a:pt x="238"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6229725" y="2885800"/>
              <a:ext cx="8775" cy="6300"/>
            </a:xfrm>
            <a:custGeom>
              <a:avLst/>
              <a:gdLst/>
              <a:ahLst/>
              <a:cxnLst/>
              <a:rect l="l" t="t" r="r" b="b"/>
              <a:pathLst>
                <a:path w="351" h="252" extrusionOk="0">
                  <a:moveTo>
                    <a:pt x="157" y="0"/>
                  </a:moveTo>
                  <a:cubicBezTo>
                    <a:pt x="117" y="0"/>
                    <a:pt x="79" y="11"/>
                    <a:pt x="58" y="38"/>
                  </a:cubicBezTo>
                  <a:cubicBezTo>
                    <a:pt x="1" y="101"/>
                    <a:pt x="64" y="164"/>
                    <a:pt x="108" y="221"/>
                  </a:cubicBezTo>
                  <a:cubicBezTo>
                    <a:pt x="123" y="241"/>
                    <a:pt x="155" y="252"/>
                    <a:pt x="187" y="252"/>
                  </a:cubicBezTo>
                  <a:cubicBezTo>
                    <a:pt x="225" y="252"/>
                    <a:pt x="262" y="236"/>
                    <a:pt x="266" y="202"/>
                  </a:cubicBezTo>
                  <a:cubicBezTo>
                    <a:pt x="266" y="177"/>
                    <a:pt x="266" y="133"/>
                    <a:pt x="285" y="120"/>
                  </a:cubicBezTo>
                  <a:cubicBezTo>
                    <a:pt x="351" y="58"/>
                    <a:pt x="24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6211600" y="2893025"/>
              <a:ext cx="8550" cy="4450"/>
            </a:xfrm>
            <a:custGeom>
              <a:avLst/>
              <a:gdLst/>
              <a:ahLst/>
              <a:cxnLst/>
              <a:rect l="l" t="t" r="r" b="b"/>
              <a:pathLst>
                <a:path w="342" h="178" extrusionOk="0">
                  <a:moveTo>
                    <a:pt x="174" y="1"/>
                  </a:moveTo>
                  <a:cubicBezTo>
                    <a:pt x="155" y="1"/>
                    <a:pt x="137" y="3"/>
                    <a:pt x="127" y="8"/>
                  </a:cubicBezTo>
                  <a:lnTo>
                    <a:pt x="114" y="8"/>
                  </a:lnTo>
                  <a:cubicBezTo>
                    <a:pt x="89" y="14"/>
                    <a:pt x="39" y="26"/>
                    <a:pt x="26" y="64"/>
                  </a:cubicBezTo>
                  <a:lnTo>
                    <a:pt x="26" y="71"/>
                  </a:lnTo>
                  <a:cubicBezTo>
                    <a:pt x="1" y="146"/>
                    <a:pt x="95" y="178"/>
                    <a:pt x="152" y="178"/>
                  </a:cubicBezTo>
                  <a:cubicBezTo>
                    <a:pt x="209" y="178"/>
                    <a:pt x="341" y="127"/>
                    <a:pt x="266" y="58"/>
                  </a:cubicBezTo>
                  <a:lnTo>
                    <a:pt x="266" y="52"/>
                  </a:lnTo>
                  <a:cubicBezTo>
                    <a:pt x="266" y="13"/>
                    <a:pt x="216"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6222450" y="2917375"/>
              <a:ext cx="5175" cy="2075"/>
            </a:xfrm>
            <a:custGeom>
              <a:avLst/>
              <a:gdLst/>
              <a:ahLst/>
              <a:cxnLst/>
              <a:rect l="l" t="t" r="r" b="b"/>
              <a:pathLst>
                <a:path w="207" h="83" extrusionOk="0">
                  <a:moveTo>
                    <a:pt x="112" y="1"/>
                  </a:moveTo>
                  <a:cubicBezTo>
                    <a:pt x="58" y="1"/>
                    <a:pt x="0" y="27"/>
                    <a:pt x="40" y="62"/>
                  </a:cubicBezTo>
                  <a:cubicBezTo>
                    <a:pt x="52" y="76"/>
                    <a:pt x="76" y="82"/>
                    <a:pt x="101" y="82"/>
                  </a:cubicBezTo>
                  <a:cubicBezTo>
                    <a:pt x="152" y="82"/>
                    <a:pt x="206" y="56"/>
                    <a:pt x="172" y="17"/>
                  </a:cubicBezTo>
                  <a:cubicBezTo>
                    <a:pt x="159" y="6"/>
                    <a:pt x="136"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6216650" y="2869750"/>
              <a:ext cx="7900" cy="4650"/>
            </a:xfrm>
            <a:custGeom>
              <a:avLst/>
              <a:gdLst/>
              <a:ahLst/>
              <a:cxnLst/>
              <a:rect l="l" t="t" r="r" b="b"/>
              <a:pathLst>
                <a:path w="316" h="186" extrusionOk="0">
                  <a:moveTo>
                    <a:pt x="151" y="0"/>
                  </a:moveTo>
                  <a:cubicBezTo>
                    <a:pt x="108" y="0"/>
                    <a:pt x="64" y="15"/>
                    <a:pt x="26" y="43"/>
                  </a:cubicBezTo>
                  <a:cubicBezTo>
                    <a:pt x="7" y="56"/>
                    <a:pt x="0" y="74"/>
                    <a:pt x="0" y="100"/>
                  </a:cubicBezTo>
                  <a:cubicBezTo>
                    <a:pt x="7" y="131"/>
                    <a:pt x="32" y="156"/>
                    <a:pt x="64" y="169"/>
                  </a:cubicBezTo>
                  <a:lnTo>
                    <a:pt x="95" y="175"/>
                  </a:lnTo>
                  <a:cubicBezTo>
                    <a:pt x="111" y="182"/>
                    <a:pt x="128" y="186"/>
                    <a:pt x="144" y="186"/>
                  </a:cubicBezTo>
                  <a:cubicBezTo>
                    <a:pt x="174" y="186"/>
                    <a:pt x="203" y="174"/>
                    <a:pt x="228" y="150"/>
                  </a:cubicBezTo>
                  <a:cubicBezTo>
                    <a:pt x="272" y="131"/>
                    <a:pt x="316" y="93"/>
                    <a:pt x="272" y="43"/>
                  </a:cubicBezTo>
                  <a:cubicBezTo>
                    <a:pt x="237" y="15"/>
                    <a:pt x="194"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6339950" y="2838750"/>
              <a:ext cx="6275" cy="3400"/>
            </a:xfrm>
            <a:custGeom>
              <a:avLst/>
              <a:gdLst/>
              <a:ahLst/>
              <a:cxnLst/>
              <a:rect l="l" t="t" r="r" b="b"/>
              <a:pathLst>
                <a:path w="251" h="136" extrusionOk="0">
                  <a:moveTo>
                    <a:pt x="132" y="1"/>
                  </a:moveTo>
                  <a:cubicBezTo>
                    <a:pt x="101" y="1"/>
                    <a:pt x="70" y="12"/>
                    <a:pt x="45" y="34"/>
                  </a:cubicBezTo>
                  <a:cubicBezTo>
                    <a:pt x="1" y="78"/>
                    <a:pt x="51" y="104"/>
                    <a:pt x="101" y="116"/>
                  </a:cubicBezTo>
                  <a:lnTo>
                    <a:pt x="89" y="116"/>
                  </a:lnTo>
                  <a:cubicBezTo>
                    <a:pt x="101" y="122"/>
                    <a:pt x="114" y="122"/>
                    <a:pt x="127" y="129"/>
                  </a:cubicBezTo>
                  <a:cubicBezTo>
                    <a:pt x="135" y="133"/>
                    <a:pt x="152" y="136"/>
                    <a:pt x="170" y="136"/>
                  </a:cubicBezTo>
                  <a:cubicBezTo>
                    <a:pt x="207" y="136"/>
                    <a:pt x="251" y="125"/>
                    <a:pt x="247" y="91"/>
                  </a:cubicBezTo>
                  <a:cubicBezTo>
                    <a:pt x="240" y="78"/>
                    <a:pt x="240" y="59"/>
                    <a:pt x="234" y="53"/>
                  </a:cubicBezTo>
                  <a:cubicBezTo>
                    <a:pt x="209" y="18"/>
                    <a:pt x="171"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6334425" y="2858325"/>
              <a:ext cx="5225" cy="3125"/>
            </a:xfrm>
            <a:custGeom>
              <a:avLst/>
              <a:gdLst/>
              <a:ahLst/>
              <a:cxnLst/>
              <a:rect l="l" t="t" r="r" b="b"/>
              <a:pathLst>
                <a:path w="209" h="125" extrusionOk="0">
                  <a:moveTo>
                    <a:pt x="86" y="1"/>
                  </a:moveTo>
                  <a:cubicBezTo>
                    <a:pt x="56" y="1"/>
                    <a:pt x="24" y="11"/>
                    <a:pt x="32" y="40"/>
                  </a:cubicBezTo>
                  <a:cubicBezTo>
                    <a:pt x="39" y="65"/>
                    <a:pt x="45" y="46"/>
                    <a:pt x="26" y="71"/>
                  </a:cubicBezTo>
                  <a:cubicBezTo>
                    <a:pt x="1" y="105"/>
                    <a:pt x="57" y="124"/>
                    <a:pt x="106" y="124"/>
                  </a:cubicBezTo>
                  <a:cubicBezTo>
                    <a:pt x="131" y="124"/>
                    <a:pt x="154" y="119"/>
                    <a:pt x="165" y="109"/>
                  </a:cubicBezTo>
                  <a:cubicBezTo>
                    <a:pt x="209" y="65"/>
                    <a:pt x="165" y="33"/>
                    <a:pt x="127" y="8"/>
                  </a:cubicBezTo>
                  <a:cubicBezTo>
                    <a:pt x="118" y="4"/>
                    <a:pt x="102"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6320550" y="2893825"/>
              <a:ext cx="9225" cy="4325"/>
            </a:xfrm>
            <a:custGeom>
              <a:avLst/>
              <a:gdLst/>
              <a:ahLst/>
              <a:cxnLst/>
              <a:rect l="l" t="t" r="r" b="b"/>
              <a:pathLst>
                <a:path w="369" h="173" extrusionOk="0">
                  <a:moveTo>
                    <a:pt x="196" y="1"/>
                  </a:moveTo>
                  <a:cubicBezTo>
                    <a:pt x="171" y="1"/>
                    <a:pt x="152" y="1"/>
                    <a:pt x="133" y="7"/>
                  </a:cubicBezTo>
                  <a:cubicBezTo>
                    <a:pt x="121" y="13"/>
                    <a:pt x="102" y="20"/>
                    <a:pt x="89" y="26"/>
                  </a:cubicBezTo>
                  <a:cubicBezTo>
                    <a:pt x="1" y="76"/>
                    <a:pt x="83" y="158"/>
                    <a:pt x="152" y="171"/>
                  </a:cubicBezTo>
                  <a:cubicBezTo>
                    <a:pt x="159" y="172"/>
                    <a:pt x="166" y="172"/>
                    <a:pt x="175" y="172"/>
                  </a:cubicBezTo>
                  <a:cubicBezTo>
                    <a:pt x="243" y="172"/>
                    <a:pt x="369" y="148"/>
                    <a:pt x="335" y="64"/>
                  </a:cubicBezTo>
                  <a:cubicBezTo>
                    <a:pt x="316" y="39"/>
                    <a:pt x="291" y="13"/>
                    <a:pt x="259" y="13"/>
                  </a:cubicBezTo>
                  <a:lnTo>
                    <a:pt x="253" y="13"/>
                  </a:lnTo>
                  <a:cubicBezTo>
                    <a:pt x="240" y="7"/>
                    <a:pt x="228" y="7"/>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6460425" y="2793875"/>
              <a:ext cx="9000" cy="4600"/>
            </a:xfrm>
            <a:custGeom>
              <a:avLst/>
              <a:gdLst/>
              <a:ahLst/>
              <a:cxnLst/>
              <a:rect l="l" t="t" r="r" b="b"/>
              <a:pathLst>
                <a:path w="360" h="184" extrusionOk="0">
                  <a:moveTo>
                    <a:pt x="178" y="0"/>
                  </a:moveTo>
                  <a:cubicBezTo>
                    <a:pt x="154" y="0"/>
                    <a:pt x="130" y="4"/>
                    <a:pt x="107" y="13"/>
                  </a:cubicBezTo>
                  <a:cubicBezTo>
                    <a:pt x="57" y="32"/>
                    <a:pt x="0" y="82"/>
                    <a:pt x="51" y="133"/>
                  </a:cubicBezTo>
                  <a:cubicBezTo>
                    <a:pt x="88" y="166"/>
                    <a:pt x="135" y="183"/>
                    <a:pt x="182" y="183"/>
                  </a:cubicBezTo>
                  <a:cubicBezTo>
                    <a:pt x="205" y="183"/>
                    <a:pt x="229" y="179"/>
                    <a:pt x="252" y="170"/>
                  </a:cubicBezTo>
                  <a:cubicBezTo>
                    <a:pt x="303" y="152"/>
                    <a:pt x="360" y="101"/>
                    <a:pt x="309" y="51"/>
                  </a:cubicBezTo>
                  <a:cubicBezTo>
                    <a:pt x="271" y="17"/>
                    <a:pt x="225"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6451750" y="2810700"/>
              <a:ext cx="7900" cy="5500"/>
            </a:xfrm>
            <a:custGeom>
              <a:avLst/>
              <a:gdLst/>
              <a:ahLst/>
              <a:cxnLst/>
              <a:rect l="l" t="t" r="r" b="b"/>
              <a:pathLst>
                <a:path w="316" h="220" extrusionOk="0">
                  <a:moveTo>
                    <a:pt x="199" y="0"/>
                  </a:moveTo>
                  <a:cubicBezTo>
                    <a:pt x="183" y="0"/>
                    <a:pt x="169" y="3"/>
                    <a:pt x="158" y="8"/>
                  </a:cubicBezTo>
                  <a:cubicBezTo>
                    <a:pt x="168" y="3"/>
                    <a:pt x="169" y="1"/>
                    <a:pt x="165" y="1"/>
                  </a:cubicBezTo>
                  <a:cubicBezTo>
                    <a:pt x="154" y="1"/>
                    <a:pt x="107" y="15"/>
                    <a:pt x="107" y="15"/>
                  </a:cubicBezTo>
                  <a:cubicBezTo>
                    <a:pt x="88" y="27"/>
                    <a:pt x="63" y="34"/>
                    <a:pt x="44" y="46"/>
                  </a:cubicBezTo>
                  <a:cubicBezTo>
                    <a:pt x="19" y="59"/>
                    <a:pt x="0" y="84"/>
                    <a:pt x="0" y="109"/>
                  </a:cubicBezTo>
                  <a:cubicBezTo>
                    <a:pt x="0" y="116"/>
                    <a:pt x="0" y="122"/>
                    <a:pt x="0" y="122"/>
                  </a:cubicBezTo>
                  <a:cubicBezTo>
                    <a:pt x="6" y="188"/>
                    <a:pt x="87" y="220"/>
                    <a:pt x="164" y="220"/>
                  </a:cubicBezTo>
                  <a:cubicBezTo>
                    <a:pt x="241" y="220"/>
                    <a:pt x="316" y="188"/>
                    <a:pt x="309" y="128"/>
                  </a:cubicBezTo>
                  <a:cubicBezTo>
                    <a:pt x="303" y="109"/>
                    <a:pt x="297" y="90"/>
                    <a:pt x="290" y="78"/>
                  </a:cubicBezTo>
                  <a:cubicBezTo>
                    <a:pt x="284" y="71"/>
                    <a:pt x="284" y="65"/>
                    <a:pt x="278" y="59"/>
                  </a:cubicBezTo>
                  <a:cubicBezTo>
                    <a:pt x="282" y="18"/>
                    <a:pt x="238"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6471750" y="2817150"/>
              <a:ext cx="7700" cy="4850"/>
            </a:xfrm>
            <a:custGeom>
              <a:avLst/>
              <a:gdLst/>
              <a:ahLst/>
              <a:cxnLst/>
              <a:rect l="l" t="t" r="r" b="b"/>
              <a:pathLst>
                <a:path w="308" h="194" extrusionOk="0">
                  <a:moveTo>
                    <a:pt x="158" y="0"/>
                  </a:moveTo>
                  <a:cubicBezTo>
                    <a:pt x="88" y="0"/>
                    <a:pt x="17" y="27"/>
                    <a:pt x="7" y="85"/>
                  </a:cubicBezTo>
                  <a:lnTo>
                    <a:pt x="7" y="103"/>
                  </a:lnTo>
                  <a:cubicBezTo>
                    <a:pt x="1" y="162"/>
                    <a:pt x="74" y="193"/>
                    <a:pt x="149" y="193"/>
                  </a:cubicBezTo>
                  <a:cubicBezTo>
                    <a:pt x="220" y="193"/>
                    <a:pt x="291" y="165"/>
                    <a:pt x="298" y="103"/>
                  </a:cubicBezTo>
                  <a:cubicBezTo>
                    <a:pt x="298" y="97"/>
                    <a:pt x="298" y="97"/>
                    <a:pt x="298" y="91"/>
                  </a:cubicBezTo>
                  <a:cubicBezTo>
                    <a:pt x="307" y="32"/>
                    <a:pt x="23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6466725" y="2806175"/>
              <a:ext cx="8225" cy="4725"/>
            </a:xfrm>
            <a:custGeom>
              <a:avLst/>
              <a:gdLst/>
              <a:ahLst/>
              <a:cxnLst/>
              <a:rect l="l" t="t" r="r" b="b"/>
              <a:pathLst>
                <a:path w="329" h="189" extrusionOk="0">
                  <a:moveTo>
                    <a:pt x="183" y="0"/>
                  </a:moveTo>
                  <a:cubicBezTo>
                    <a:pt x="120" y="0"/>
                    <a:pt x="0" y="19"/>
                    <a:pt x="26" y="107"/>
                  </a:cubicBezTo>
                  <a:cubicBezTo>
                    <a:pt x="41" y="158"/>
                    <a:pt x="89" y="188"/>
                    <a:pt x="143" y="188"/>
                  </a:cubicBezTo>
                  <a:cubicBezTo>
                    <a:pt x="156" y="188"/>
                    <a:pt x="170" y="187"/>
                    <a:pt x="183" y="183"/>
                  </a:cubicBezTo>
                  <a:cubicBezTo>
                    <a:pt x="202" y="177"/>
                    <a:pt x="215" y="170"/>
                    <a:pt x="234" y="158"/>
                  </a:cubicBezTo>
                  <a:lnTo>
                    <a:pt x="246" y="158"/>
                  </a:lnTo>
                  <a:cubicBezTo>
                    <a:pt x="284" y="145"/>
                    <a:pt x="328" y="107"/>
                    <a:pt x="309" y="63"/>
                  </a:cubicBezTo>
                  <a:cubicBezTo>
                    <a:pt x="284" y="13"/>
                    <a:pt x="227" y="6"/>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6480575" y="2799175"/>
              <a:ext cx="12175" cy="5850"/>
            </a:xfrm>
            <a:custGeom>
              <a:avLst/>
              <a:gdLst/>
              <a:ahLst/>
              <a:cxnLst/>
              <a:rect l="l" t="t" r="r" b="b"/>
              <a:pathLst>
                <a:path w="487" h="234" extrusionOk="0">
                  <a:moveTo>
                    <a:pt x="319" y="0"/>
                  </a:moveTo>
                  <a:cubicBezTo>
                    <a:pt x="284" y="0"/>
                    <a:pt x="251" y="6"/>
                    <a:pt x="228" y="15"/>
                  </a:cubicBezTo>
                  <a:cubicBezTo>
                    <a:pt x="254" y="15"/>
                    <a:pt x="241" y="15"/>
                    <a:pt x="203" y="22"/>
                  </a:cubicBezTo>
                  <a:lnTo>
                    <a:pt x="153" y="40"/>
                  </a:lnTo>
                  <a:cubicBezTo>
                    <a:pt x="121" y="59"/>
                    <a:pt x="96" y="85"/>
                    <a:pt x="71" y="110"/>
                  </a:cubicBezTo>
                  <a:cubicBezTo>
                    <a:pt x="1" y="189"/>
                    <a:pt x="117" y="234"/>
                    <a:pt x="211" y="234"/>
                  </a:cubicBezTo>
                  <a:cubicBezTo>
                    <a:pt x="244" y="234"/>
                    <a:pt x="273" y="228"/>
                    <a:pt x="291" y="217"/>
                  </a:cubicBezTo>
                  <a:cubicBezTo>
                    <a:pt x="298" y="211"/>
                    <a:pt x="304" y="211"/>
                    <a:pt x="310" y="204"/>
                  </a:cubicBezTo>
                  <a:cubicBezTo>
                    <a:pt x="355" y="204"/>
                    <a:pt x="399" y="198"/>
                    <a:pt x="437" y="173"/>
                  </a:cubicBezTo>
                  <a:cubicBezTo>
                    <a:pt x="468" y="167"/>
                    <a:pt x="487" y="135"/>
                    <a:pt x="487" y="104"/>
                  </a:cubicBezTo>
                  <a:cubicBezTo>
                    <a:pt x="487" y="29"/>
                    <a:pt x="398"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6491000" y="2829500"/>
              <a:ext cx="9950" cy="5000"/>
            </a:xfrm>
            <a:custGeom>
              <a:avLst/>
              <a:gdLst/>
              <a:ahLst/>
              <a:cxnLst/>
              <a:rect l="l" t="t" r="r" b="b"/>
              <a:pathLst>
                <a:path w="398" h="200" extrusionOk="0">
                  <a:moveTo>
                    <a:pt x="212" y="0"/>
                  </a:moveTo>
                  <a:cubicBezTo>
                    <a:pt x="162" y="0"/>
                    <a:pt x="111" y="16"/>
                    <a:pt x="83" y="45"/>
                  </a:cubicBezTo>
                  <a:lnTo>
                    <a:pt x="89" y="45"/>
                  </a:lnTo>
                  <a:lnTo>
                    <a:pt x="70" y="57"/>
                  </a:lnTo>
                  <a:cubicBezTo>
                    <a:pt x="1" y="127"/>
                    <a:pt x="102" y="183"/>
                    <a:pt x="165" y="196"/>
                  </a:cubicBezTo>
                  <a:cubicBezTo>
                    <a:pt x="173" y="198"/>
                    <a:pt x="185" y="199"/>
                    <a:pt x="199" y="199"/>
                  </a:cubicBezTo>
                  <a:cubicBezTo>
                    <a:pt x="273" y="199"/>
                    <a:pt x="397" y="168"/>
                    <a:pt x="360" y="83"/>
                  </a:cubicBezTo>
                  <a:lnTo>
                    <a:pt x="354" y="70"/>
                  </a:lnTo>
                  <a:cubicBezTo>
                    <a:pt x="330" y="22"/>
                    <a:pt x="271"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6448900" y="2849100"/>
              <a:ext cx="10600" cy="5575"/>
            </a:xfrm>
            <a:custGeom>
              <a:avLst/>
              <a:gdLst/>
              <a:ahLst/>
              <a:cxnLst/>
              <a:rect l="l" t="t" r="r" b="b"/>
              <a:pathLst>
                <a:path w="424" h="223" extrusionOk="0">
                  <a:moveTo>
                    <a:pt x="297" y="0"/>
                  </a:moveTo>
                  <a:cubicBezTo>
                    <a:pt x="224" y="0"/>
                    <a:pt x="151" y="16"/>
                    <a:pt x="89" y="49"/>
                  </a:cubicBezTo>
                  <a:cubicBezTo>
                    <a:pt x="1" y="99"/>
                    <a:pt x="45" y="175"/>
                    <a:pt x="114" y="207"/>
                  </a:cubicBezTo>
                  <a:cubicBezTo>
                    <a:pt x="139" y="217"/>
                    <a:pt x="170" y="223"/>
                    <a:pt x="200" y="223"/>
                  </a:cubicBezTo>
                  <a:cubicBezTo>
                    <a:pt x="261" y="223"/>
                    <a:pt x="324" y="200"/>
                    <a:pt x="354" y="150"/>
                  </a:cubicBezTo>
                  <a:cubicBezTo>
                    <a:pt x="373" y="125"/>
                    <a:pt x="354" y="81"/>
                    <a:pt x="392" y="68"/>
                  </a:cubicBezTo>
                  <a:cubicBezTo>
                    <a:pt x="423" y="49"/>
                    <a:pt x="392" y="11"/>
                    <a:pt x="366" y="5"/>
                  </a:cubicBezTo>
                  <a:cubicBezTo>
                    <a:pt x="344" y="2"/>
                    <a:pt x="3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6456175" y="2830750"/>
              <a:ext cx="4900" cy="2775"/>
            </a:xfrm>
            <a:custGeom>
              <a:avLst/>
              <a:gdLst/>
              <a:ahLst/>
              <a:cxnLst/>
              <a:rect l="l" t="t" r="r" b="b"/>
              <a:pathLst>
                <a:path w="196" h="111" extrusionOk="0">
                  <a:moveTo>
                    <a:pt x="92" y="0"/>
                  </a:moveTo>
                  <a:cubicBezTo>
                    <a:pt x="54" y="0"/>
                    <a:pt x="12" y="11"/>
                    <a:pt x="12" y="45"/>
                  </a:cubicBezTo>
                  <a:cubicBezTo>
                    <a:pt x="12" y="51"/>
                    <a:pt x="12" y="58"/>
                    <a:pt x="12" y="64"/>
                  </a:cubicBezTo>
                  <a:cubicBezTo>
                    <a:pt x="1" y="100"/>
                    <a:pt x="33" y="110"/>
                    <a:pt x="67" y="110"/>
                  </a:cubicBezTo>
                  <a:cubicBezTo>
                    <a:pt x="87" y="110"/>
                    <a:pt x="108" y="107"/>
                    <a:pt x="120" y="102"/>
                  </a:cubicBezTo>
                  <a:cubicBezTo>
                    <a:pt x="126" y="96"/>
                    <a:pt x="132" y="96"/>
                    <a:pt x="145" y="96"/>
                  </a:cubicBezTo>
                  <a:cubicBezTo>
                    <a:pt x="195" y="77"/>
                    <a:pt x="189" y="26"/>
                    <a:pt x="139" y="7"/>
                  </a:cubicBezTo>
                  <a:cubicBezTo>
                    <a:pt x="128" y="3"/>
                    <a:pt x="110" y="0"/>
                    <a:pt x="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6435100" y="2831350"/>
              <a:ext cx="6050" cy="2925"/>
            </a:xfrm>
            <a:custGeom>
              <a:avLst/>
              <a:gdLst/>
              <a:ahLst/>
              <a:cxnLst/>
              <a:rect l="l" t="t" r="r" b="b"/>
              <a:pathLst>
                <a:path w="242" h="117" extrusionOk="0">
                  <a:moveTo>
                    <a:pt x="139" y="0"/>
                  </a:moveTo>
                  <a:cubicBezTo>
                    <a:pt x="131" y="0"/>
                    <a:pt x="123" y="1"/>
                    <a:pt x="117" y="2"/>
                  </a:cubicBezTo>
                  <a:cubicBezTo>
                    <a:pt x="117" y="2"/>
                    <a:pt x="117" y="2"/>
                    <a:pt x="117" y="2"/>
                  </a:cubicBezTo>
                  <a:lnTo>
                    <a:pt x="117" y="2"/>
                  </a:lnTo>
                  <a:cubicBezTo>
                    <a:pt x="77" y="6"/>
                    <a:pt x="0" y="37"/>
                    <a:pt x="42" y="84"/>
                  </a:cubicBezTo>
                  <a:cubicBezTo>
                    <a:pt x="67" y="103"/>
                    <a:pt x="92" y="116"/>
                    <a:pt x="124" y="116"/>
                  </a:cubicBezTo>
                  <a:cubicBezTo>
                    <a:pt x="127" y="116"/>
                    <a:pt x="131" y="117"/>
                    <a:pt x="134" y="117"/>
                  </a:cubicBezTo>
                  <a:cubicBezTo>
                    <a:pt x="174" y="117"/>
                    <a:pt x="241" y="88"/>
                    <a:pt x="210" y="45"/>
                  </a:cubicBezTo>
                  <a:lnTo>
                    <a:pt x="210" y="45"/>
                  </a:lnTo>
                  <a:cubicBezTo>
                    <a:pt x="211" y="44"/>
                    <a:pt x="212" y="43"/>
                    <a:pt x="212" y="40"/>
                  </a:cubicBezTo>
                  <a:cubicBezTo>
                    <a:pt x="217" y="10"/>
                    <a:pt x="171"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6433350" y="2804125"/>
              <a:ext cx="5375" cy="2725"/>
            </a:xfrm>
            <a:custGeom>
              <a:avLst/>
              <a:gdLst/>
              <a:ahLst/>
              <a:cxnLst/>
              <a:rect l="l" t="t" r="r" b="b"/>
              <a:pathLst>
                <a:path w="215" h="109" extrusionOk="0">
                  <a:moveTo>
                    <a:pt x="95" y="0"/>
                  </a:moveTo>
                  <a:cubicBezTo>
                    <a:pt x="69" y="0"/>
                    <a:pt x="43" y="11"/>
                    <a:pt x="30" y="38"/>
                  </a:cubicBezTo>
                  <a:lnTo>
                    <a:pt x="17" y="63"/>
                  </a:lnTo>
                  <a:cubicBezTo>
                    <a:pt x="0" y="97"/>
                    <a:pt x="42" y="108"/>
                    <a:pt x="80" y="108"/>
                  </a:cubicBezTo>
                  <a:cubicBezTo>
                    <a:pt x="98" y="108"/>
                    <a:pt x="116" y="105"/>
                    <a:pt x="124" y="101"/>
                  </a:cubicBezTo>
                  <a:lnTo>
                    <a:pt x="162" y="82"/>
                  </a:lnTo>
                  <a:cubicBezTo>
                    <a:pt x="214" y="52"/>
                    <a:pt x="153" y="0"/>
                    <a:pt x="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6419900" y="2847025"/>
              <a:ext cx="8050" cy="3475"/>
            </a:xfrm>
            <a:custGeom>
              <a:avLst/>
              <a:gdLst/>
              <a:ahLst/>
              <a:cxnLst/>
              <a:rect l="l" t="t" r="r" b="b"/>
              <a:pathLst>
                <a:path w="322" h="139" extrusionOk="0">
                  <a:moveTo>
                    <a:pt x="134" y="1"/>
                  </a:moveTo>
                  <a:cubicBezTo>
                    <a:pt x="91" y="1"/>
                    <a:pt x="45" y="14"/>
                    <a:pt x="25" y="50"/>
                  </a:cubicBezTo>
                  <a:cubicBezTo>
                    <a:pt x="0" y="107"/>
                    <a:pt x="95" y="138"/>
                    <a:pt x="139" y="138"/>
                  </a:cubicBezTo>
                  <a:cubicBezTo>
                    <a:pt x="221" y="138"/>
                    <a:pt x="322" y="56"/>
                    <a:pt x="202" y="12"/>
                  </a:cubicBezTo>
                  <a:cubicBezTo>
                    <a:pt x="184" y="5"/>
                    <a:pt x="159"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6408225" y="2867700"/>
              <a:ext cx="9800" cy="5775"/>
            </a:xfrm>
            <a:custGeom>
              <a:avLst/>
              <a:gdLst/>
              <a:ahLst/>
              <a:cxnLst/>
              <a:rect l="l" t="t" r="r" b="b"/>
              <a:pathLst>
                <a:path w="392" h="231" extrusionOk="0">
                  <a:moveTo>
                    <a:pt x="186" y="0"/>
                  </a:moveTo>
                  <a:cubicBezTo>
                    <a:pt x="121" y="0"/>
                    <a:pt x="55" y="29"/>
                    <a:pt x="7" y="81"/>
                  </a:cubicBezTo>
                  <a:cubicBezTo>
                    <a:pt x="0" y="100"/>
                    <a:pt x="0" y="119"/>
                    <a:pt x="7" y="138"/>
                  </a:cubicBezTo>
                  <a:cubicBezTo>
                    <a:pt x="26" y="175"/>
                    <a:pt x="70" y="201"/>
                    <a:pt x="114" y="207"/>
                  </a:cubicBezTo>
                  <a:lnTo>
                    <a:pt x="95" y="207"/>
                  </a:lnTo>
                  <a:cubicBezTo>
                    <a:pt x="127" y="220"/>
                    <a:pt x="170" y="230"/>
                    <a:pt x="213" y="230"/>
                  </a:cubicBezTo>
                  <a:cubicBezTo>
                    <a:pt x="272" y="230"/>
                    <a:pt x="331" y="211"/>
                    <a:pt x="360" y="156"/>
                  </a:cubicBezTo>
                  <a:cubicBezTo>
                    <a:pt x="360" y="156"/>
                    <a:pt x="360" y="150"/>
                    <a:pt x="360" y="150"/>
                  </a:cubicBezTo>
                  <a:cubicBezTo>
                    <a:pt x="391" y="87"/>
                    <a:pt x="328" y="43"/>
                    <a:pt x="284" y="24"/>
                  </a:cubicBezTo>
                  <a:lnTo>
                    <a:pt x="272" y="18"/>
                  </a:lnTo>
                  <a:cubicBezTo>
                    <a:pt x="244" y="6"/>
                    <a:pt x="215"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6409400" y="2872425"/>
              <a:ext cx="1050" cy="450"/>
            </a:xfrm>
            <a:custGeom>
              <a:avLst/>
              <a:gdLst/>
              <a:ahLst/>
              <a:cxnLst/>
              <a:rect l="l" t="t" r="r" b="b"/>
              <a:pathLst>
                <a:path w="42" h="18" extrusionOk="0">
                  <a:moveTo>
                    <a:pt x="6" y="0"/>
                  </a:moveTo>
                  <a:cubicBezTo>
                    <a:pt x="1" y="0"/>
                    <a:pt x="15" y="9"/>
                    <a:pt x="42" y="18"/>
                  </a:cubicBezTo>
                  <a:lnTo>
                    <a:pt x="23" y="5"/>
                  </a:lnTo>
                  <a:cubicBezTo>
                    <a:pt x="14" y="2"/>
                    <a:pt x="8"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6291850" y="3006750"/>
              <a:ext cx="7750" cy="4575"/>
            </a:xfrm>
            <a:custGeom>
              <a:avLst/>
              <a:gdLst/>
              <a:ahLst/>
              <a:cxnLst/>
              <a:rect l="l" t="t" r="r" b="b"/>
              <a:pathLst>
                <a:path w="310" h="183" extrusionOk="0">
                  <a:moveTo>
                    <a:pt x="194" y="0"/>
                  </a:moveTo>
                  <a:cubicBezTo>
                    <a:pt x="147" y="0"/>
                    <a:pt x="98" y="16"/>
                    <a:pt x="77" y="37"/>
                  </a:cubicBezTo>
                  <a:cubicBezTo>
                    <a:pt x="1" y="75"/>
                    <a:pt x="39" y="151"/>
                    <a:pt x="102" y="170"/>
                  </a:cubicBezTo>
                  <a:cubicBezTo>
                    <a:pt x="120" y="178"/>
                    <a:pt x="147" y="183"/>
                    <a:pt x="176" y="183"/>
                  </a:cubicBezTo>
                  <a:cubicBezTo>
                    <a:pt x="237" y="183"/>
                    <a:pt x="306" y="161"/>
                    <a:pt x="310" y="100"/>
                  </a:cubicBezTo>
                  <a:cubicBezTo>
                    <a:pt x="310" y="88"/>
                    <a:pt x="310" y="75"/>
                    <a:pt x="304" y="63"/>
                  </a:cubicBezTo>
                  <a:cubicBezTo>
                    <a:pt x="291" y="17"/>
                    <a:pt x="243"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6309275" y="3016700"/>
              <a:ext cx="5450" cy="2775"/>
            </a:xfrm>
            <a:custGeom>
              <a:avLst/>
              <a:gdLst/>
              <a:ahLst/>
              <a:cxnLst/>
              <a:rect l="l" t="t" r="r" b="b"/>
              <a:pathLst>
                <a:path w="218" h="111" extrusionOk="0">
                  <a:moveTo>
                    <a:pt x="88" y="0"/>
                  </a:moveTo>
                  <a:cubicBezTo>
                    <a:pt x="45" y="0"/>
                    <a:pt x="1" y="13"/>
                    <a:pt x="17" y="49"/>
                  </a:cubicBezTo>
                  <a:cubicBezTo>
                    <a:pt x="29" y="68"/>
                    <a:pt x="42" y="87"/>
                    <a:pt x="61" y="100"/>
                  </a:cubicBezTo>
                  <a:cubicBezTo>
                    <a:pt x="72" y="106"/>
                    <a:pt x="96" y="111"/>
                    <a:pt x="122" y="111"/>
                  </a:cubicBezTo>
                  <a:cubicBezTo>
                    <a:pt x="168" y="111"/>
                    <a:pt x="218" y="96"/>
                    <a:pt x="193" y="56"/>
                  </a:cubicBezTo>
                  <a:cubicBezTo>
                    <a:pt x="181" y="37"/>
                    <a:pt x="168" y="18"/>
                    <a:pt x="149" y="11"/>
                  </a:cubicBezTo>
                  <a:cubicBezTo>
                    <a:pt x="137" y="5"/>
                    <a:pt x="113"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6295575" y="3030800"/>
              <a:ext cx="6725" cy="3550"/>
            </a:xfrm>
            <a:custGeom>
              <a:avLst/>
              <a:gdLst/>
              <a:ahLst/>
              <a:cxnLst/>
              <a:rect l="l" t="t" r="r" b="b"/>
              <a:pathLst>
                <a:path w="269" h="142" extrusionOk="0">
                  <a:moveTo>
                    <a:pt x="187" y="0"/>
                  </a:moveTo>
                  <a:cubicBezTo>
                    <a:pt x="180" y="0"/>
                    <a:pt x="173" y="1"/>
                    <a:pt x="167" y="2"/>
                  </a:cubicBezTo>
                  <a:lnTo>
                    <a:pt x="180" y="9"/>
                  </a:lnTo>
                  <a:cubicBezTo>
                    <a:pt x="169" y="6"/>
                    <a:pt x="159" y="5"/>
                    <a:pt x="148" y="5"/>
                  </a:cubicBezTo>
                  <a:cubicBezTo>
                    <a:pt x="109" y="5"/>
                    <a:pt x="72" y="23"/>
                    <a:pt x="47" y="53"/>
                  </a:cubicBezTo>
                  <a:lnTo>
                    <a:pt x="35" y="66"/>
                  </a:lnTo>
                  <a:cubicBezTo>
                    <a:pt x="1" y="121"/>
                    <a:pt x="76" y="142"/>
                    <a:pt x="140" y="142"/>
                  </a:cubicBezTo>
                  <a:cubicBezTo>
                    <a:pt x="171" y="142"/>
                    <a:pt x="199" y="137"/>
                    <a:pt x="211" y="129"/>
                  </a:cubicBezTo>
                  <a:lnTo>
                    <a:pt x="230" y="122"/>
                  </a:lnTo>
                  <a:cubicBezTo>
                    <a:pt x="256" y="103"/>
                    <a:pt x="268" y="91"/>
                    <a:pt x="262" y="59"/>
                  </a:cubicBezTo>
                  <a:cubicBezTo>
                    <a:pt x="262" y="47"/>
                    <a:pt x="256" y="40"/>
                    <a:pt x="249" y="34"/>
                  </a:cubicBezTo>
                  <a:cubicBezTo>
                    <a:pt x="244" y="10"/>
                    <a:pt x="21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6278775" y="3034725"/>
              <a:ext cx="9325" cy="4825"/>
            </a:xfrm>
            <a:custGeom>
              <a:avLst/>
              <a:gdLst/>
              <a:ahLst/>
              <a:cxnLst/>
              <a:rect l="l" t="t" r="r" b="b"/>
              <a:pathLst>
                <a:path w="373" h="193" extrusionOk="0">
                  <a:moveTo>
                    <a:pt x="180" y="0"/>
                  </a:moveTo>
                  <a:cubicBezTo>
                    <a:pt x="155" y="0"/>
                    <a:pt x="131" y="5"/>
                    <a:pt x="108" y="16"/>
                  </a:cubicBezTo>
                  <a:cubicBezTo>
                    <a:pt x="57" y="28"/>
                    <a:pt x="0" y="85"/>
                    <a:pt x="51" y="142"/>
                  </a:cubicBezTo>
                  <a:cubicBezTo>
                    <a:pt x="89" y="176"/>
                    <a:pt x="138" y="192"/>
                    <a:pt x="189" y="192"/>
                  </a:cubicBezTo>
                  <a:cubicBezTo>
                    <a:pt x="214" y="192"/>
                    <a:pt x="240" y="188"/>
                    <a:pt x="265" y="180"/>
                  </a:cubicBezTo>
                  <a:cubicBezTo>
                    <a:pt x="316" y="161"/>
                    <a:pt x="373" y="104"/>
                    <a:pt x="322" y="54"/>
                  </a:cubicBezTo>
                  <a:cubicBezTo>
                    <a:pt x="280" y="20"/>
                    <a:pt x="230"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6282250" y="3021975"/>
              <a:ext cx="7075" cy="3475"/>
            </a:xfrm>
            <a:custGeom>
              <a:avLst/>
              <a:gdLst/>
              <a:ahLst/>
              <a:cxnLst/>
              <a:rect l="l" t="t" r="r" b="b"/>
              <a:pathLst>
                <a:path w="283" h="139" extrusionOk="0">
                  <a:moveTo>
                    <a:pt x="146" y="1"/>
                  </a:moveTo>
                  <a:cubicBezTo>
                    <a:pt x="125" y="1"/>
                    <a:pt x="106" y="4"/>
                    <a:pt x="95" y="9"/>
                  </a:cubicBezTo>
                  <a:cubicBezTo>
                    <a:pt x="0" y="40"/>
                    <a:pt x="44" y="116"/>
                    <a:pt x="120" y="135"/>
                  </a:cubicBezTo>
                  <a:cubicBezTo>
                    <a:pt x="135" y="137"/>
                    <a:pt x="152" y="139"/>
                    <a:pt x="169" y="139"/>
                  </a:cubicBezTo>
                  <a:cubicBezTo>
                    <a:pt x="208" y="139"/>
                    <a:pt x="246" y="128"/>
                    <a:pt x="259" y="84"/>
                  </a:cubicBezTo>
                  <a:cubicBezTo>
                    <a:pt x="282" y="24"/>
                    <a:pt x="205" y="1"/>
                    <a:pt x="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6301050" y="3050800"/>
              <a:ext cx="725" cy="325"/>
            </a:xfrm>
            <a:custGeom>
              <a:avLst/>
              <a:gdLst/>
              <a:ahLst/>
              <a:cxnLst/>
              <a:rect l="l" t="t" r="r" b="b"/>
              <a:pathLst>
                <a:path w="29" h="13" extrusionOk="0">
                  <a:moveTo>
                    <a:pt x="16" y="1"/>
                  </a:moveTo>
                  <a:cubicBezTo>
                    <a:pt x="9" y="1"/>
                    <a:pt x="1" y="5"/>
                    <a:pt x="5" y="10"/>
                  </a:cubicBezTo>
                  <a:cubicBezTo>
                    <a:pt x="7" y="12"/>
                    <a:pt x="10" y="12"/>
                    <a:pt x="13" y="12"/>
                  </a:cubicBezTo>
                  <a:cubicBezTo>
                    <a:pt x="20" y="12"/>
                    <a:pt x="28" y="8"/>
                    <a:pt x="24" y="3"/>
                  </a:cubicBezTo>
                  <a:cubicBezTo>
                    <a:pt x="22" y="2"/>
                    <a:pt x="19"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6287200" y="3058825"/>
              <a:ext cx="7375" cy="3900"/>
            </a:xfrm>
            <a:custGeom>
              <a:avLst/>
              <a:gdLst/>
              <a:ahLst/>
              <a:cxnLst/>
              <a:rect l="l" t="t" r="r" b="b"/>
              <a:pathLst>
                <a:path w="295" h="156" extrusionOk="0">
                  <a:moveTo>
                    <a:pt x="110" y="0"/>
                  </a:moveTo>
                  <a:cubicBezTo>
                    <a:pt x="56" y="0"/>
                    <a:pt x="1" y="19"/>
                    <a:pt x="17" y="73"/>
                  </a:cubicBezTo>
                  <a:lnTo>
                    <a:pt x="29" y="105"/>
                  </a:lnTo>
                  <a:cubicBezTo>
                    <a:pt x="42" y="144"/>
                    <a:pt x="96" y="156"/>
                    <a:pt x="145" y="156"/>
                  </a:cubicBezTo>
                  <a:cubicBezTo>
                    <a:pt x="168" y="156"/>
                    <a:pt x="190" y="153"/>
                    <a:pt x="206" y="149"/>
                  </a:cubicBezTo>
                  <a:cubicBezTo>
                    <a:pt x="250" y="137"/>
                    <a:pt x="294" y="73"/>
                    <a:pt x="231" y="36"/>
                  </a:cubicBezTo>
                  <a:lnTo>
                    <a:pt x="193" y="17"/>
                  </a:lnTo>
                  <a:cubicBezTo>
                    <a:pt x="176" y="7"/>
                    <a:pt x="143"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6313225" y="3056425"/>
              <a:ext cx="6875" cy="4075"/>
            </a:xfrm>
            <a:custGeom>
              <a:avLst/>
              <a:gdLst/>
              <a:ahLst/>
              <a:cxnLst/>
              <a:rect l="l" t="t" r="r" b="b"/>
              <a:pathLst>
                <a:path w="275" h="163" extrusionOk="0">
                  <a:moveTo>
                    <a:pt x="127" y="1"/>
                  </a:moveTo>
                  <a:cubicBezTo>
                    <a:pt x="97" y="1"/>
                    <a:pt x="67" y="9"/>
                    <a:pt x="41" y="24"/>
                  </a:cubicBezTo>
                  <a:cubicBezTo>
                    <a:pt x="16" y="37"/>
                    <a:pt x="4" y="56"/>
                    <a:pt x="4" y="81"/>
                  </a:cubicBezTo>
                  <a:cubicBezTo>
                    <a:pt x="4" y="89"/>
                    <a:pt x="6" y="98"/>
                    <a:pt x="10" y="106"/>
                  </a:cubicBezTo>
                  <a:lnTo>
                    <a:pt x="10" y="106"/>
                  </a:lnTo>
                  <a:cubicBezTo>
                    <a:pt x="10" y="108"/>
                    <a:pt x="10" y="110"/>
                    <a:pt x="10" y="113"/>
                  </a:cubicBezTo>
                  <a:cubicBezTo>
                    <a:pt x="1" y="149"/>
                    <a:pt x="57" y="162"/>
                    <a:pt x="99" y="162"/>
                  </a:cubicBezTo>
                  <a:cubicBezTo>
                    <a:pt x="115" y="162"/>
                    <a:pt x="129" y="160"/>
                    <a:pt x="136" y="157"/>
                  </a:cubicBezTo>
                  <a:cubicBezTo>
                    <a:pt x="168" y="157"/>
                    <a:pt x="193" y="151"/>
                    <a:pt x="212" y="138"/>
                  </a:cubicBezTo>
                  <a:cubicBezTo>
                    <a:pt x="275" y="125"/>
                    <a:pt x="275" y="43"/>
                    <a:pt x="218" y="24"/>
                  </a:cubicBezTo>
                  <a:cubicBezTo>
                    <a:pt x="190" y="9"/>
                    <a:pt x="158"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6323575" y="3031450"/>
              <a:ext cx="4050" cy="1700"/>
            </a:xfrm>
            <a:custGeom>
              <a:avLst/>
              <a:gdLst/>
              <a:ahLst/>
              <a:cxnLst/>
              <a:rect l="l" t="t" r="r" b="b"/>
              <a:pathLst>
                <a:path w="162" h="68" extrusionOk="0">
                  <a:moveTo>
                    <a:pt x="86" y="0"/>
                  </a:moveTo>
                  <a:cubicBezTo>
                    <a:pt x="45" y="0"/>
                    <a:pt x="1" y="22"/>
                    <a:pt x="31" y="52"/>
                  </a:cubicBezTo>
                  <a:cubicBezTo>
                    <a:pt x="42" y="63"/>
                    <a:pt x="61" y="68"/>
                    <a:pt x="81" y="68"/>
                  </a:cubicBezTo>
                  <a:cubicBezTo>
                    <a:pt x="121" y="68"/>
                    <a:pt x="161" y="48"/>
                    <a:pt x="132" y="14"/>
                  </a:cubicBezTo>
                  <a:cubicBezTo>
                    <a:pt x="122" y="5"/>
                    <a:pt x="105"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6304950" y="3046850"/>
              <a:ext cx="8525" cy="4825"/>
            </a:xfrm>
            <a:custGeom>
              <a:avLst/>
              <a:gdLst/>
              <a:ahLst/>
              <a:cxnLst/>
              <a:rect l="l" t="t" r="r" b="b"/>
              <a:pathLst>
                <a:path w="341" h="193" extrusionOk="0">
                  <a:moveTo>
                    <a:pt x="219" y="0"/>
                  </a:moveTo>
                  <a:cubicBezTo>
                    <a:pt x="194" y="0"/>
                    <a:pt x="170" y="4"/>
                    <a:pt x="152" y="10"/>
                  </a:cubicBezTo>
                  <a:cubicBezTo>
                    <a:pt x="127" y="16"/>
                    <a:pt x="101" y="23"/>
                    <a:pt x="76" y="35"/>
                  </a:cubicBezTo>
                  <a:cubicBezTo>
                    <a:pt x="0" y="73"/>
                    <a:pt x="38" y="155"/>
                    <a:pt x="108" y="180"/>
                  </a:cubicBezTo>
                  <a:cubicBezTo>
                    <a:pt x="131" y="187"/>
                    <a:pt x="164" y="193"/>
                    <a:pt x="197" y="193"/>
                  </a:cubicBezTo>
                  <a:cubicBezTo>
                    <a:pt x="254" y="193"/>
                    <a:pt x="312" y="178"/>
                    <a:pt x="328" y="130"/>
                  </a:cubicBezTo>
                  <a:cubicBezTo>
                    <a:pt x="335" y="111"/>
                    <a:pt x="341" y="92"/>
                    <a:pt x="341" y="79"/>
                  </a:cubicBezTo>
                  <a:cubicBezTo>
                    <a:pt x="332" y="19"/>
                    <a:pt x="274"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8"/>
          <p:cNvGrpSpPr/>
          <p:nvPr/>
        </p:nvGrpSpPr>
        <p:grpSpPr>
          <a:xfrm rot="-2202197">
            <a:off x="-1088213" y="1334"/>
            <a:ext cx="3925528" cy="1240803"/>
            <a:chOff x="3936375" y="2384125"/>
            <a:chExt cx="1324325" cy="418600"/>
          </a:xfrm>
        </p:grpSpPr>
        <p:sp>
          <p:nvSpPr>
            <p:cNvPr id="1025" name="Google Shape;1025;p8"/>
            <p:cNvSpPr/>
            <p:nvPr/>
          </p:nvSpPr>
          <p:spPr>
            <a:xfrm>
              <a:off x="3936375" y="2384125"/>
              <a:ext cx="1324325" cy="353950"/>
            </a:xfrm>
            <a:custGeom>
              <a:avLst/>
              <a:gdLst/>
              <a:ahLst/>
              <a:cxnLst/>
              <a:rect l="l" t="t" r="r" b="b"/>
              <a:pathLst>
                <a:path w="52973" h="14158" extrusionOk="0">
                  <a:moveTo>
                    <a:pt x="13449" y="1"/>
                  </a:moveTo>
                  <a:cubicBezTo>
                    <a:pt x="11360" y="1"/>
                    <a:pt x="9308" y="780"/>
                    <a:pt x="7442" y="2338"/>
                  </a:cubicBezTo>
                  <a:cubicBezTo>
                    <a:pt x="6799" y="2868"/>
                    <a:pt x="6187" y="3574"/>
                    <a:pt x="5538" y="4312"/>
                  </a:cubicBezTo>
                  <a:cubicBezTo>
                    <a:pt x="4048" y="6013"/>
                    <a:pt x="2516" y="7762"/>
                    <a:pt x="499" y="7762"/>
                  </a:cubicBezTo>
                  <a:cubicBezTo>
                    <a:pt x="346" y="7762"/>
                    <a:pt x="190" y="7752"/>
                    <a:pt x="32" y="7731"/>
                  </a:cubicBezTo>
                  <a:lnTo>
                    <a:pt x="0" y="7939"/>
                  </a:lnTo>
                  <a:cubicBezTo>
                    <a:pt x="164" y="7960"/>
                    <a:pt x="325" y="7971"/>
                    <a:pt x="484" y="7971"/>
                  </a:cubicBezTo>
                  <a:cubicBezTo>
                    <a:pt x="2615" y="7971"/>
                    <a:pt x="4245" y="6112"/>
                    <a:pt x="5695" y="4451"/>
                  </a:cubicBezTo>
                  <a:cubicBezTo>
                    <a:pt x="6339" y="3720"/>
                    <a:pt x="6950" y="3026"/>
                    <a:pt x="7575" y="2502"/>
                  </a:cubicBezTo>
                  <a:cubicBezTo>
                    <a:pt x="9398" y="981"/>
                    <a:pt x="11405" y="218"/>
                    <a:pt x="13448" y="218"/>
                  </a:cubicBezTo>
                  <a:cubicBezTo>
                    <a:pt x="15385" y="218"/>
                    <a:pt x="17355" y="903"/>
                    <a:pt x="19230" y="2275"/>
                  </a:cubicBezTo>
                  <a:cubicBezTo>
                    <a:pt x="21046" y="3606"/>
                    <a:pt x="22535" y="5347"/>
                    <a:pt x="23973" y="7024"/>
                  </a:cubicBezTo>
                  <a:cubicBezTo>
                    <a:pt x="25449" y="8752"/>
                    <a:pt x="26975" y="10544"/>
                    <a:pt x="28861" y="11887"/>
                  </a:cubicBezTo>
                  <a:cubicBezTo>
                    <a:pt x="30721" y="13218"/>
                    <a:pt x="32323" y="14063"/>
                    <a:pt x="34505" y="14151"/>
                  </a:cubicBezTo>
                  <a:cubicBezTo>
                    <a:pt x="34632" y="14158"/>
                    <a:pt x="34751" y="14158"/>
                    <a:pt x="34871" y="14158"/>
                  </a:cubicBezTo>
                  <a:cubicBezTo>
                    <a:pt x="38346" y="14158"/>
                    <a:pt x="39955" y="12095"/>
                    <a:pt x="41525" y="10096"/>
                  </a:cubicBezTo>
                  <a:cubicBezTo>
                    <a:pt x="42541" y="8797"/>
                    <a:pt x="43588" y="7460"/>
                    <a:pt x="45145" y="6728"/>
                  </a:cubicBezTo>
                  <a:cubicBezTo>
                    <a:pt x="45816" y="6413"/>
                    <a:pt x="46391" y="6289"/>
                    <a:pt x="46924" y="6289"/>
                  </a:cubicBezTo>
                  <a:cubicBezTo>
                    <a:pt x="47779" y="6289"/>
                    <a:pt x="48525" y="6609"/>
                    <a:pt x="49384" y="6974"/>
                  </a:cubicBezTo>
                  <a:cubicBezTo>
                    <a:pt x="50349" y="7390"/>
                    <a:pt x="51440" y="7857"/>
                    <a:pt x="52960" y="7958"/>
                  </a:cubicBezTo>
                  <a:lnTo>
                    <a:pt x="52972" y="7743"/>
                  </a:lnTo>
                  <a:cubicBezTo>
                    <a:pt x="51490" y="7649"/>
                    <a:pt x="50412" y="7188"/>
                    <a:pt x="49466" y="6778"/>
                  </a:cubicBezTo>
                  <a:cubicBezTo>
                    <a:pt x="48609" y="6416"/>
                    <a:pt x="47826" y="6083"/>
                    <a:pt x="46921" y="6083"/>
                  </a:cubicBezTo>
                  <a:cubicBezTo>
                    <a:pt x="46361" y="6083"/>
                    <a:pt x="45753" y="6211"/>
                    <a:pt x="45051" y="6539"/>
                  </a:cubicBezTo>
                  <a:cubicBezTo>
                    <a:pt x="43449" y="7283"/>
                    <a:pt x="42383" y="8652"/>
                    <a:pt x="41355" y="9963"/>
                  </a:cubicBezTo>
                  <a:cubicBezTo>
                    <a:pt x="39753" y="12010"/>
                    <a:pt x="38246" y="13944"/>
                    <a:pt x="34884" y="13944"/>
                  </a:cubicBezTo>
                  <a:cubicBezTo>
                    <a:pt x="34765" y="13944"/>
                    <a:pt x="34643" y="13942"/>
                    <a:pt x="34518" y="13937"/>
                  </a:cubicBezTo>
                  <a:cubicBezTo>
                    <a:pt x="32386" y="13848"/>
                    <a:pt x="30822" y="13022"/>
                    <a:pt x="28987" y="11717"/>
                  </a:cubicBezTo>
                  <a:cubicBezTo>
                    <a:pt x="27120" y="10386"/>
                    <a:pt x="25600" y="8607"/>
                    <a:pt x="24131" y="6886"/>
                  </a:cubicBezTo>
                  <a:cubicBezTo>
                    <a:pt x="22686" y="5195"/>
                    <a:pt x="21191" y="3448"/>
                    <a:pt x="19356" y="2099"/>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3936375" y="2448850"/>
              <a:ext cx="1324150" cy="353875"/>
            </a:xfrm>
            <a:custGeom>
              <a:avLst/>
              <a:gdLst/>
              <a:ahLst/>
              <a:cxnLst/>
              <a:rect l="l" t="t" r="r" b="b"/>
              <a:pathLst>
                <a:path w="52966" h="14155" extrusionOk="0">
                  <a:moveTo>
                    <a:pt x="13449" y="1"/>
                  </a:moveTo>
                  <a:cubicBezTo>
                    <a:pt x="11360" y="1"/>
                    <a:pt x="9308" y="780"/>
                    <a:pt x="7442" y="2335"/>
                  </a:cubicBezTo>
                  <a:cubicBezTo>
                    <a:pt x="6805" y="2871"/>
                    <a:pt x="6187" y="3571"/>
                    <a:pt x="5538" y="4316"/>
                  </a:cubicBezTo>
                  <a:cubicBezTo>
                    <a:pt x="4056" y="6008"/>
                    <a:pt x="2526" y="7760"/>
                    <a:pt x="508" y="7760"/>
                  </a:cubicBezTo>
                  <a:cubicBezTo>
                    <a:pt x="352" y="7760"/>
                    <a:pt x="193" y="7749"/>
                    <a:pt x="32" y="7728"/>
                  </a:cubicBezTo>
                  <a:lnTo>
                    <a:pt x="0" y="7942"/>
                  </a:lnTo>
                  <a:cubicBezTo>
                    <a:pt x="164" y="7963"/>
                    <a:pt x="325" y="7974"/>
                    <a:pt x="483" y="7974"/>
                  </a:cubicBezTo>
                  <a:cubicBezTo>
                    <a:pt x="2614" y="7974"/>
                    <a:pt x="4245" y="6110"/>
                    <a:pt x="5695" y="4454"/>
                  </a:cubicBezTo>
                  <a:cubicBezTo>
                    <a:pt x="6345" y="3716"/>
                    <a:pt x="6950" y="3023"/>
                    <a:pt x="7575" y="2499"/>
                  </a:cubicBezTo>
                  <a:cubicBezTo>
                    <a:pt x="9401" y="977"/>
                    <a:pt x="11408" y="215"/>
                    <a:pt x="13451" y="215"/>
                  </a:cubicBezTo>
                  <a:cubicBezTo>
                    <a:pt x="15387" y="215"/>
                    <a:pt x="17355" y="900"/>
                    <a:pt x="19230" y="2272"/>
                  </a:cubicBezTo>
                  <a:cubicBezTo>
                    <a:pt x="21046" y="3603"/>
                    <a:pt x="22535" y="5344"/>
                    <a:pt x="23973" y="7028"/>
                  </a:cubicBezTo>
                  <a:cubicBezTo>
                    <a:pt x="25449" y="8756"/>
                    <a:pt x="26975" y="10540"/>
                    <a:pt x="28861" y="11890"/>
                  </a:cubicBezTo>
                  <a:cubicBezTo>
                    <a:pt x="30721" y="13221"/>
                    <a:pt x="32323" y="14060"/>
                    <a:pt x="34505" y="14148"/>
                  </a:cubicBezTo>
                  <a:cubicBezTo>
                    <a:pt x="34600" y="14154"/>
                    <a:pt x="34688" y="14154"/>
                    <a:pt x="34777" y="14154"/>
                  </a:cubicBezTo>
                  <a:cubicBezTo>
                    <a:pt x="38321" y="14154"/>
                    <a:pt x="40939" y="11360"/>
                    <a:pt x="43064" y="9102"/>
                  </a:cubicBezTo>
                  <a:cubicBezTo>
                    <a:pt x="44515" y="7551"/>
                    <a:pt x="45776" y="6208"/>
                    <a:pt x="47006" y="6025"/>
                  </a:cubicBezTo>
                  <a:cubicBezTo>
                    <a:pt x="47080" y="6013"/>
                    <a:pt x="47153" y="6008"/>
                    <a:pt x="47225" y="6008"/>
                  </a:cubicBezTo>
                  <a:cubicBezTo>
                    <a:pt x="47739" y="6008"/>
                    <a:pt x="48225" y="6287"/>
                    <a:pt x="48822" y="6630"/>
                  </a:cubicBezTo>
                  <a:cubicBezTo>
                    <a:pt x="49768" y="7166"/>
                    <a:pt x="50948" y="7841"/>
                    <a:pt x="52953" y="7942"/>
                  </a:cubicBezTo>
                  <a:lnTo>
                    <a:pt x="52966" y="7734"/>
                  </a:lnTo>
                  <a:cubicBezTo>
                    <a:pt x="51011" y="7633"/>
                    <a:pt x="49857" y="6971"/>
                    <a:pt x="48930" y="6447"/>
                  </a:cubicBezTo>
                  <a:cubicBezTo>
                    <a:pt x="48304" y="6091"/>
                    <a:pt x="47793" y="5796"/>
                    <a:pt x="47231" y="5796"/>
                  </a:cubicBezTo>
                  <a:cubicBezTo>
                    <a:pt x="47147" y="5796"/>
                    <a:pt x="47061" y="5803"/>
                    <a:pt x="46974" y="5817"/>
                  </a:cubicBezTo>
                  <a:cubicBezTo>
                    <a:pt x="45669" y="6012"/>
                    <a:pt x="44389" y="7374"/>
                    <a:pt x="42906" y="8957"/>
                  </a:cubicBezTo>
                  <a:cubicBezTo>
                    <a:pt x="40715" y="11290"/>
                    <a:pt x="38236" y="13940"/>
                    <a:pt x="34802" y="13940"/>
                  </a:cubicBezTo>
                  <a:cubicBezTo>
                    <a:pt x="34708" y="13940"/>
                    <a:pt x="34614" y="13938"/>
                    <a:pt x="34518" y="13934"/>
                  </a:cubicBezTo>
                  <a:cubicBezTo>
                    <a:pt x="32386" y="13852"/>
                    <a:pt x="30822" y="13025"/>
                    <a:pt x="28987" y="11714"/>
                  </a:cubicBezTo>
                  <a:cubicBezTo>
                    <a:pt x="27120" y="10383"/>
                    <a:pt x="25600" y="8604"/>
                    <a:pt x="24131" y="6889"/>
                  </a:cubicBezTo>
                  <a:cubicBezTo>
                    <a:pt x="22686" y="5198"/>
                    <a:pt x="21191" y="3445"/>
                    <a:pt x="19356" y="2102"/>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8"/>
          <p:cNvSpPr/>
          <p:nvPr/>
        </p:nvSpPr>
        <p:spPr>
          <a:xfrm>
            <a:off x="1190851" y="4076948"/>
            <a:ext cx="522243" cy="452055"/>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8"/>
          <p:cNvGrpSpPr/>
          <p:nvPr/>
        </p:nvGrpSpPr>
        <p:grpSpPr>
          <a:xfrm>
            <a:off x="7718973" y="14474"/>
            <a:ext cx="308248" cy="1214531"/>
            <a:chOff x="1535150" y="2784850"/>
            <a:chExt cx="114650" cy="451700"/>
          </a:xfrm>
        </p:grpSpPr>
        <p:sp>
          <p:nvSpPr>
            <p:cNvPr id="1029" name="Google Shape;1029;p8"/>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8"/>
          <p:cNvGrpSpPr/>
          <p:nvPr/>
        </p:nvGrpSpPr>
        <p:grpSpPr>
          <a:xfrm flipH="1">
            <a:off x="294297" y="928227"/>
            <a:ext cx="638944" cy="587469"/>
            <a:chOff x="6574875" y="3243250"/>
            <a:chExt cx="181050" cy="166450"/>
          </a:xfrm>
        </p:grpSpPr>
        <p:sp>
          <p:nvSpPr>
            <p:cNvPr id="1060" name="Google Shape;1060;p8"/>
            <p:cNvSpPr/>
            <p:nvPr/>
          </p:nvSpPr>
          <p:spPr>
            <a:xfrm>
              <a:off x="6574875" y="3355200"/>
              <a:ext cx="65150" cy="54500"/>
            </a:xfrm>
            <a:custGeom>
              <a:avLst/>
              <a:gdLst/>
              <a:ahLst/>
              <a:cxnLst/>
              <a:rect l="l" t="t" r="r" b="b"/>
              <a:pathLst>
                <a:path w="2606" h="2180" extrusionOk="0">
                  <a:moveTo>
                    <a:pt x="1663" y="0"/>
                  </a:moveTo>
                  <a:cubicBezTo>
                    <a:pt x="1142" y="0"/>
                    <a:pt x="157" y="121"/>
                    <a:pt x="51" y="605"/>
                  </a:cubicBezTo>
                  <a:cubicBezTo>
                    <a:pt x="1" y="851"/>
                    <a:pt x="184" y="1072"/>
                    <a:pt x="335" y="1249"/>
                  </a:cubicBezTo>
                  <a:cubicBezTo>
                    <a:pt x="556" y="1507"/>
                    <a:pt x="796" y="1759"/>
                    <a:pt x="1048" y="1999"/>
                  </a:cubicBezTo>
                  <a:cubicBezTo>
                    <a:pt x="1186" y="2127"/>
                    <a:pt x="1312" y="2180"/>
                    <a:pt x="1427" y="2180"/>
                  </a:cubicBezTo>
                  <a:cubicBezTo>
                    <a:pt x="1791" y="2180"/>
                    <a:pt x="2033" y="1640"/>
                    <a:pt x="2158" y="1280"/>
                  </a:cubicBezTo>
                  <a:cubicBezTo>
                    <a:pt x="2316" y="795"/>
                    <a:pt x="2606" y="57"/>
                    <a:pt x="1843" y="6"/>
                  </a:cubicBezTo>
                  <a:cubicBezTo>
                    <a:pt x="1793" y="2"/>
                    <a:pt x="1732" y="0"/>
                    <a:pt x="1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6632900" y="3299225"/>
              <a:ext cx="65000" cy="54500"/>
            </a:xfrm>
            <a:custGeom>
              <a:avLst/>
              <a:gdLst/>
              <a:ahLst/>
              <a:cxnLst/>
              <a:rect l="l" t="t" r="r" b="b"/>
              <a:pathLst>
                <a:path w="2600" h="2180" extrusionOk="0">
                  <a:moveTo>
                    <a:pt x="1662" y="0"/>
                  </a:moveTo>
                  <a:cubicBezTo>
                    <a:pt x="1141" y="0"/>
                    <a:pt x="152" y="121"/>
                    <a:pt x="51" y="605"/>
                  </a:cubicBezTo>
                  <a:cubicBezTo>
                    <a:pt x="1" y="851"/>
                    <a:pt x="184" y="1072"/>
                    <a:pt x="335" y="1249"/>
                  </a:cubicBezTo>
                  <a:cubicBezTo>
                    <a:pt x="556" y="1507"/>
                    <a:pt x="796" y="1760"/>
                    <a:pt x="1042" y="1999"/>
                  </a:cubicBezTo>
                  <a:cubicBezTo>
                    <a:pt x="1181" y="2127"/>
                    <a:pt x="1309" y="2180"/>
                    <a:pt x="1424" y="2180"/>
                  </a:cubicBezTo>
                  <a:cubicBezTo>
                    <a:pt x="1791" y="2180"/>
                    <a:pt x="2033" y="1640"/>
                    <a:pt x="2158" y="1280"/>
                  </a:cubicBezTo>
                  <a:cubicBezTo>
                    <a:pt x="2316" y="795"/>
                    <a:pt x="2599" y="57"/>
                    <a:pt x="1843" y="6"/>
                  </a:cubicBezTo>
                  <a:cubicBezTo>
                    <a:pt x="1793" y="2"/>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0775" y="3243250"/>
              <a:ext cx="65150" cy="54500"/>
            </a:xfrm>
            <a:custGeom>
              <a:avLst/>
              <a:gdLst/>
              <a:ahLst/>
              <a:cxnLst/>
              <a:rect l="l" t="t" r="r" b="b"/>
              <a:pathLst>
                <a:path w="2606" h="2180" extrusionOk="0">
                  <a:moveTo>
                    <a:pt x="1662" y="0"/>
                  </a:moveTo>
                  <a:cubicBezTo>
                    <a:pt x="1142" y="0"/>
                    <a:pt x="158" y="121"/>
                    <a:pt x="57" y="605"/>
                  </a:cubicBezTo>
                  <a:cubicBezTo>
                    <a:pt x="1" y="851"/>
                    <a:pt x="183" y="1072"/>
                    <a:pt x="335" y="1249"/>
                  </a:cubicBezTo>
                  <a:cubicBezTo>
                    <a:pt x="562" y="1507"/>
                    <a:pt x="795" y="1760"/>
                    <a:pt x="1048" y="1999"/>
                  </a:cubicBezTo>
                  <a:cubicBezTo>
                    <a:pt x="1186" y="2127"/>
                    <a:pt x="1312" y="2180"/>
                    <a:pt x="1427" y="2180"/>
                  </a:cubicBezTo>
                  <a:cubicBezTo>
                    <a:pt x="1793" y="2180"/>
                    <a:pt x="2037" y="1640"/>
                    <a:pt x="2158" y="1280"/>
                  </a:cubicBezTo>
                  <a:cubicBezTo>
                    <a:pt x="2315" y="795"/>
                    <a:pt x="2605" y="57"/>
                    <a:pt x="1842" y="6"/>
                  </a:cubicBezTo>
                  <a:cubicBezTo>
                    <a:pt x="1793" y="3"/>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6730675" y="3253950"/>
              <a:ext cx="8375" cy="4300"/>
            </a:xfrm>
            <a:custGeom>
              <a:avLst/>
              <a:gdLst/>
              <a:ahLst/>
              <a:cxnLst/>
              <a:rect l="l" t="t" r="r" b="b"/>
              <a:pathLst>
                <a:path w="335" h="172" extrusionOk="0">
                  <a:moveTo>
                    <a:pt x="169" y="1"/>
                  </a:moveTo>
                  <a:cubicBezTo>
                    <a:pt x="146" y="1"/>
                    <a:pt x="123" y="5"/>
                    <a:pt x="101" y="13"/>
                  </a:cubicBezTo>
                  <a:cubicBezTo>
                    <a:pt x="51" y="26"/>
                    <a:pt x="0" y="76"/>
                    <a:pt x="51" y="127"/>
                  </a:cubicBezTo>
                  <a:cubicBezTo>
                    <a:pt x="84" y="156"/>
                    <a:pt x="128" y="171"/>
                    <a:pt x="172" y="171"/>
                  </a:cubicBezTo>
                  <a:cubicBezTo>
                    <a:pt x="195" y="171"/>
                    <a:pt x="218" y="167"/>
                    <a:pt x="240" y="158"/>
                  </a:cubicBezTo>
                  <a:cubicBezTo>
                    <a:pt x="284" y="140"/>
                    <a:pt x="334" y="95"/>
                    <a:pt x="290" y="45"/>
                  </a:cubicBezTo>
                  <a:cubicBezTo>
                    <a:pt x="257" y="16"/>
                    <a:pt x="213"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6722000" y="3262100"/>
              <a:ext cx="8825" cy="4075"/>
            </a:xfrm>
            <a:custGeom>
              <a:avLst/>
              <a:gdLst/>
              <a:ahLst/>
              <a:cxnLst/>
              <a:rect l="l" t="t" r="r" b="b"/>
              <a:pathLst>
                <a:path w="353" h="163" extrusionOk="0">
                  <a:moveTo>
                    <a:pt x="210" y="1"/>
                  </a:moveTo>
                  <a:cubicBezTo>
                    <a:pt x="200" y="1"/>
                    <a:pt x="191" y="1"/>
                    <a:pt x="183" y="3"/>
                  </a:cubicBezTo>
                  <a:lnTo>
                    <a:pt x="145" y="3"/>
                  </a:lnTo>
                  <a:cubicBezTo>
                    <a:pt x="44" y="9"/>
                    <a:pt x="0" y="116"/>
                    <a:pt x="108" y="154"/>
                  </a:cubicBezTo>
                  <a:cubicBezTo>
                    <a:pt x="120" y="159"/>
                    <a:pt x="144" y="163"/>
                    <a:pt x="173" y="163"/>
                  </a:cubicBezTo>
                  <a:cubicBezTo>
                    <a:pt x="249" y="163"/>
                    <a:pt x="352" y="139"/>
                    <a:pt x="316" y="66"/>
                  </a:cubicBezTo>
                  <a:lnTo>
                    <a:pt x="303" y="41"/>
                  </a:lnTo>
                  <a:cubicBezTo>
                    <a:pt x="283" y="11"/>
                    <a:pt x="244"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6720575" y="3254825"/>
              <a:ext cx="6800" cy="4125"/>
            </a:xfrm>
            <a:custGeom>
              <a:avLst/>
              <a:gdLst/>
              <a:ahLst/>
              <a:cxnLst/>
              <a:rect l="l" t="t" r="r" b="b"/>
              <a:pathLst>
                <a:path w="272" h="165" extrusionOk="0">
                  <a:moveTo>
                    <a:pt x="132" y="0"/>
                  </a:moveTo>
                  <a:cubicBezTo>
                    <a:pt x="83" y="0"/>
                    <a:pt x="35" y="18"/>
                    <a:pt x="19" y="54"/>
                  </a:cubicBezTo>
                  <a:cubicBezTo>
                    <a:pt x="19" y="54"/>
                    <a:pt x="19" y="60"/>
                    <a:pt x="19" y="67"/>
                  </a:cubicBezTo>
                  <a:cubicBezTo>
                    <a:pt x="1" y="111"/>
                    <a:pt x="38" y="136"/>
                    <a:pt x="70" y="149"/>
                  </a:cubicBezTo>
                  <a:cubicBezTo>
                    <a:pt x="64" y="146"/>
                    <a:pt x="60" y="145"/>
                    <a:pt x="59" y="145"/>
                  </a:cubicBezTo>
                  <a:lnTo>
                    <a:pt x="59" y="145"/>
                  </a:lnTo>
                  <a:cubicBezTo>
                    <a:pt x="55" y="145"/>
                    <a:pt x="85" y="161"/>
                    <a:pt x="95" y="161"/>
                  </a:cubicBezTo>
                  <a:cubicBezTo>
                    <a:pt x="104" y="163"/>
                    <a:pt x="112" y="164"/>
                    <a:pt x="120" y="164"/>
                  </a:cubicBezTo>
                  <a:cubicBezTo>
                    <a:pt x="137" y="164"/>
                    <a:pt x="154" y="161"/>
                    <a:pt x="171" y="161"/>
                  </a:cubicBezTo>
                  <a:cubicBezTo>
                    <a:pt x="209" y="155"/>
                    <a:pt x="272" y="123"/>
                    <a:pt x="253" y="67"/>
                  </a:cubicBezTo>
                  <a:lnTo>
                    <a:pt x="253" y="60"/>
                  </a:lnTo>
                  <a:cubicBezTo>
                    <a:pt x="240" y="21"/>
                    <a:pt x="186"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6666025" y="3323300"/>
              <a:ext cx="11300" cy="4675"/>
            </a:xfrm>
            <a:custGeom>
              <a:avLst/>
              <a:gdLst/>
              <a:ahLst/>
              <a:cxnLst/>
              <a:rect l="l" t="t" r="r" b="b"/>
              <a:pathLst>
                <a:path w="452" h="187" extrusionOk="0">
                  <a:moveTo>
                    <a:pt x="206" y="1"/>
                  </a:moveTo>
                  <a:cubicBezTo>
                    <a:pt x="172" y="1"/>
                    <a:pt x="138" y="9"/>
                    <a:pt x="108" y="27"/>
                  </a:cubicBezTo>
                  <a:cubicBezTo>
                    <a:pt x="0" y="90"/>
                    <a:pt x="95" y="166"/>
                    <a:pt x="171" y="185"/>
                  </a:cubicBezTo>
                  <a:lnTo>
                    <a:pt x="183" y="185"/>
                  </a:lnTo>
                  <a:cubicBezTo>
                    <a:pt x="189" y="186"/>
                    <a:pt x="195" y="186"/>
                    <a:pt x="203" y="186"/>
                  </a:cubicBezTo>
                  <a:cubicBezTo>
                    <a:pt x="279" y="186"/>
                    <a:pt x="451" y="133"/>
                    <a:pt x="360" y="59"/>
                  </a:cubicBezTo>
                  <a:lnTo>
                    <a:pt x="347" y="52"/>
                  </a:lnTo>
                  <a:cubicBezTo>
                    <a:pt x="306" y="19"/>
                    <a:pt x="256"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6663975" y="3334325"/>
              <a:ext cx="8525" cy="4325"/>
            </a:xfrm>
            <a:custGeom>
              <a:avLst/>
              <a:gdLst/>
              <a:ahLst/>
              <a:cxnLst/>
              <a:rect l="l" t="t" r="r" b="b"/>
              <a:pathLst>
                <a:path w="341" h="173" extrusionOk="0">
                  <a:moveTo>
                    <a:pt x="161" y="0"/>
                  </a:moveTo>
                  <a:cubicBezTo>
                    <a:pt x="140" y="0"/>
                    <a:pt x="120" y="3"/>
                    <a:pt x="101" y="9"/>
                  </a:cubicBezTo>
                  <a:cubicBezTo>
                    <a:pt x="51" y="28"/>
                    <a:pt x="0" y="78"/>
                    <a:pt x="51" y="128"/>
                  </a:cubicBezTo>
                  <a:cubicBezTo>
                    <a:pt x="84" y="157"/>
                    <a:pt x="128" y="173"/>
                    <a:pt x="172" y="173"/>
                  </a:cubicBezTo>
                  <a:cubicBezTo>
                    <a:pt x="195" y="173"/>
                    <a:pt x="218" y="169"/>
                    <a:pt x="240" y="160"/>
                  </a:cubicBezTo>
                  <a:cubicBezTo>
                    <a:pt x="290" y="147"/>
                    <a:pt x="341" y="97"/>
                    <a:pt x="297" y="46"/>
                  </a:cubicBezTo>
                  <a:cubicBezTo>
                    <a:pt x="257" y="16"/>
                    <a:pt x="208"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6656400" y="3330150"/>
              <a:ext cx="9025" cy="4675"/>
            </a:xfrm>
            <a:custGeom>
              <a:avLst/>
              <a:gdLst/>
              <a:ahLst/>
              <a:cxnLst/>
              <a:rect l="l" t="t" r="r" b="b"/>
              <a:pathLst>
                <a:path w="361" h="187" extrusionOk="0">
                  <a:moveTo>
                    <a:pt x="173" y="0"/>
                  </a:moveTo>
                  <a:cubicBezTo>
                    <a:pt x="151" y="0"/>
                    <a:pt x="129" y="4"/>
                    <a:pt x="108" y="12"/>
                  </a:cubicBezTo>
                  <a:cubicBezTo>
                    <a:pt x="57" y="31"/>
                    <a:pt x="1" y="87"/>
                    <a:pt x="51" y="138"/>
                  </a:cubicBezTo>
                  <a:cubicBezTo>
                    <a:pt x="90" y="168"/>
                    <a:pt x="139" y="187"/>
                    <a:pt x="188" y="187"/>
                  </a:cubicBezTo>
                  <a:cubicBezTo>
                    <a:pt x="210" y="187"/>
                    <a:pt x="232" y="183"/>
                    <a:pt x="253" y="176"/>
                  </a:cubicBezTo>
                  <a:cubicBezTo>
                    <a:pt x="303" y="157"/>
                    <a:pt x="360" y="100"/>
                    <a:pt x="310" y="49"/>
                  </a:cubicBezTo>
                  <a:cubicBezTo>
                    <a:pt x="270" y="19"/>
                    <a:pt x="222"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6671225" y="3312150"/>
              <a:ext cx="9950" cy="5425"/>
            </a:xfrm>
            <a:custGeom>
              <a:avLst/>
              <a:gdLst/>
              <a:ahLst/>
              <a:cxnLst/>
              <a:rect l="l" t="t" r="r" b="b"/>
              <a:pathLst>
                <a:path w="398" h="217" extrusionOk="0">
                  <a:moveTo>
                    <a:pt x="221" y="0"/>
                  </a:moveTo>
                  <a:cubicBezTo>
                    <a:pt x="164" y="0"/>
                    <a:pt x="0" y="38"/>
                    <a:pt x="57" y="126"/>
                  </a:cubicBezTo>
                  <a:lnTo>
                    <a:pt x="57" y="139"/>
                  </a:lnTo>
                  <a:cubicBezTo>
                    <a:pt x="79" y="189"/>
                    <a:pt x="161" y="217"/>
                    <a:pt x="239" y="217"/>
                  </a:cubicBezTo>
                  <a:cubicBezTo>
                    <a:pt x="319" y="217"/>
                    <a:pt x="395" y="187"/>
                    <a:pt x="398" y="120"/>
                  </a:cubicBezTo>
                  <a:lnTo>
                    <a:pt x="398" y="107"/>
                  </a:lnTo>
                  <a:cubicBezTo>
                    <a:pt x="398" y="25"/>
                    <a:pt x="28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6613525" y="3363325"/>
              <a:ext cx="6925" cy="3450"/>
            </a:xfrm>
            <a:custGeom>
              <a:avLst/>
              <a:gdLst/>
              <a:ahLst/>
              <a:cxnLst/>
              <a:rect l="l" t="t" r="r" b="b"/>
              <a:pathLst>
                <a:path w="277" h="138" extrusionOk="0">
                  <a:moveTo>
                    <a:pt x="170" y="1"/>
                  </a:moveTo>
                  <a:cubicBezTo>
                    <a:pt x="161" y="1"/>
                    <a:pt x="152" y="1"/>
                    <a:pt x="145" y="3"/>
                  </a:cubicBezTo>
                  <a:lnTo>
                    <a:pt x="120" y="9"/>
                  </a:lnTo>
                  <a:cubicBezTo>
                    <a:pt x="44" y="22"/>
                    <a:pt x="0" y="97"/>
                    <a:pt x="95" y="129"/>
                  </a:cubicBezTo>
                  <a:cubicBezTo>
                    <a:pt x="109" y="134"/>
                    <a:pt x="132" y="138"/>
                    <a:pt x="155" y="138"/>
                  </a:cubicBezTo>
                  <a:cubicBezTo>
                    <a:pt x="212" y="138"/>
                    <a:pt x="277" y="118"/>
                    <a:pt x="259" y="60"/>
                  </a:cubicBezTo>
                  <a:cubicBezTo>
                    <a:pt x="259" y="53"/>
                    <a:pt x="259" y="47"/>
                    <a:pt x="252" y="41"/>
                  </a:cubicBezTo>
                  <a:cubicBezTo>
                    <a:pt x="247" y="11"/>
                    <a:pt x="204"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6605475" y="3373725"/>
              <a:ext cx="9950" cy="5050"/>
            </a:xfrm>
            <a:custGeom>
              <a:avLst/>
              <a:gdLst/>
              <a:ahLst/>
              <a:cxnLst/>
              <a:rect l="l" t="t" r="r" b="b"/>
              <a:pathLst>
                <a:path w="398" h="202" extrusionOk="0">
                  <a:moveTo>
                    <a:pt x="199" y="0"/>
                  </a:moveTo>
                  <a:cubicBezTo>
                    <a:pt x="172" y="0"/>
                    <a:pt x="146" y="5"/>
                    <a:pt x="120" y="16"/>
                  </a:cubicBezTo>
                  <a:cubicBezTo>
                    <a:pt x="64" y="35"/>
                    <a:pt x="0" y="91"/>
                    <a:pt x="57" y="148"/>
                  </a:cubicBezTo>
                  <a:cubicBezTo>
                    <a:pt x="99" y="182"/>
                    <a:pt x="153" y="201"/>
                    <a:pt x="206" y="201"/>
                  </a:cubicBezTo>
                  <a:cubicBezTo>
                    <a:pt x="232" y="201"/>
                    <a:pt x="259" y="196"/>
                    <a:pt x="284" y="186"/>
                  </a:cubicBezTo>
                  <a:cubicBezTo>
                    <a:pt x="341" y="167"/>
                    <a:pt x="398" y="110"/>
                    <a:pt x="347" y="54"/>
                  </a:cubicBezTo>
                  <a:cubicBezTo>
                    <a:pt x="305" y="20"/>
                    <a:pt x="252"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6614175" y="3373050"/>
              <a:ext cx="7850" cy="3175"/>
            </a:xfrm>
            <a:custGeom>
              <a:avLst/>
              <a:gdLst/>
              <a:ahLst/>
              <a:cxnLst/>
              <a:rect l="l" t="t" r="r" b="b"/>
              <a:pathLst>
                <a:path w="314" h="127" extrusionOk="0">
                  <a:moveTo>
                    <a:pt x="162" y="0"/>
                  </a:moveTo>
                  <a:cubicBezTo>
                    <a:pt x="83" y="0"/>
                    <a:pt x="1" y="40"/>
                    <a:pt x="56" y="99"/>
                  </a:cubicBezTo>
                  <a:cubicBezTo>
                    <a:pt x="77" y="118"/>
                    <a:pt x="114" y="126"/>
                    <a:pt x="152" y="126"/>
                  </a:cubicBezTo>
                  <a:cubicBezTo>
                    <a:pt x="231" y="126"/>
                    <a:pt x="313" y="90"/>
                    <a:pt x="258" y="30"/>
                  </a:cubicBezTo>
                  <a:cubicBezTo>
                    <a:pt x="237" y="10"/>
                    <a:pt x="200"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6599900" y="3364900"/>
              <a:ext cx="7975" cy="4075"/>
            </a:xfrm>
            <a:custGeom>
              <a:avLst/>
              <a:gdLst/>
              <a:ahLst/>
              <a:cxnLst/>
              <a:rect l="l" t="t" r="r" b="b"/>
              <a:pathLst>
                <a:path w="319" h="163" extrusionOk="0">
                  <a:moveTo>
                    <a:pt x="155" y="1"/>
                  </a:moveTo>
                  <a:cubicBezTo>
                    <a:pt x="86" y="1"/>
                    <a:pt x="0" y="24"/>
                    <a:pt x="28" y="97"/>
                  </a:cubicBezTo>
                  <a:cubicBezTo>
                    <a:pt x="34" y="116"/>
                    <a:pt x="47" y="135"/>
                    <a:pt x="72" y="148"/>
                  </a:cubicBezTo>
                  <a:cubicBezTo>
                    <a:pt x="91" y="157"/>
                    <a:pt x="113" y="162"/>
                    <a:pt x="136" y="162"/>
                  </a:cubicBezTo>
                  <a:cubicBezTo>
                    <a:pt x="159" y="162"/>
                    <a:pt x="182" y="157"/>
                    <a:pt x="205" y="148"/>
                  </a:cubicBezTo>
                  <a:cubicBezTo>
                    <a:pt x="280" y="129"/>
                    <a:pt x="318" y="47"/>
                    <a:pt x="217" y="9"/>
                  </a:cubicBezTo>
                  <a:cubicBezTo>
                    <a:pt x="203" y="4"/>
                    <a:pt x="18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6592225" y="3377200"/>
              <a:ext cx="9650" cy="5275"/>
            </a:xfrm>
            <a:custGeom>
              <a:avLst/>
              <a:gdLst/>
              <a:ahLst/>
              <a:cxnLst/>
              <a:rect l="l" t="t" r="r" b="b"/>
              <a:pathLst>
                <a:path w="386" h="211" extrusionOk="0">
                  <a:moveTo>
                    <a:pt x="205" y="1"/>
                  </a:moveTo>
                  <a:cubicBezTo>
                    <a:pt x="147" y="1"/>
                    <a:pt x="71" y="16"/>
                    <a:pt x="45" y="72"/>
                  </a:cubicBezTo>
                  <a:cubicBezTo>
                    <a:pt x="1" y="167"/>
                    <a:pt x="146" y="205"/>
                    <a:pt x="209" y="211"/>
                  </a:cubicBezTo>
                  <a:cubicBezTo>
                    <a:pt x="272" y="211"/>
                    <a:pt x="379" y="186"/>
                    <a:pt x="385" y="110"/>
                  </a:cubicBezTo>
                  <a:cubicBezTo>
                    <a:pt x="385" y="41"/>
                    <a:pt x="297" y="3"/>
                    <a:pt x="240" y="3"/>
                  </a:cubicBezTo>
                  <a:cubicBezTo>
                    <a:pt x="230" y="2"/>
                    <a:pt x="218"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8"/>
          <p:cNvGrpSpPr/>
          <p:nvPr/>
        </p:nvGrpSpPr>
        <p:grpSpPr>
          <a:xfrm rot="5400000">
            <a:off x="4432061" y="2801180"/>
            <a:ext cx="341403" cy="2522651"/>
            <a:chOff x="1961800" y="3022425"/>
            <a:chExt cx="60750" cy="316725"/>
          </a:xfrm>
        </p:grpSpPr>
        <p:sp>
          <p:nvSpPr>
            <p:cNvPr id="1076" name="Google Shape;1076;p8"/>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8"/>
          <p:cNvSpPr txBox="1">
            <a:spLocks noGrp="1"/>
          </p:cNvSpPr>
          <p:nvPr>
            <p:ph type="title"/>
          </p:nvPr>
        </p:nvSpPr>
        <p:spPr>
          <a:xfrm>
            <a:off x="1122575" y="1005575"/>
            <a:ext cx="6762300" cy="2710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solidFill>
                  <a:schemeClr val="accent4"/>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9"/>
        <p:cNvGrpSpPr/>
        <p:nvPr/>
      </p:nvGrpSpPr>
      <p:grpSpPr>
        <a:xfrm>
          <a:off x="0" y="0"/>
          <a:ext cx="0" cy="0"/>
          <a:chOff x="0" y="0"/>
          <a:chExt cx="0" cy="0"/>
        </a:xfrm>
      </p:grpSpPr>
      <p:sp>
        <p:nvSpPr>
          <p:cNvPr id="1090" name="Google Shape;109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91" name="Google Shape;109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2" name="Google Shape;109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3"/>
        <p:cNvGrpSpPr/>
        <p:nvPr/>
      </p:nvGrpSpPr>
      <p:grpSpPr>
        <a:xfrm>
          <a:off x="0" y="0"/>
          <a:ext cx="0" cy="0"/>
          <a:chOff x="0" y="0"/>
          <a:chExt cx="0" cy="0"/>
        </a:xfrm>
      </p:grpSpPr>
      <p:sp>
        <p:nvSpPr>
          <p:cNvPr id="1094" name="Google Shape;1094;p10"/>
          <p:cNvSpPr/>
          <p:nvPr/>
        </p:nvSpPr>
        <p:spPr>
          <a:xfrm>
            <a:off x="188769" y="-582999"/>
            <a:ext cx="1680488" cy="1819224"/>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0"/>
          <p:cNvGrpSpPr/>
          <p:nvPr/>
        </p:nvGrpSpPr>
        <p:grpSpPr>
          <a:xfrm>
            <a:off x="1173248" y="97168"/>
            <a:ext cx="510911" cy="458907"/>
            <a:chOff x="6563050" y="2079925"/>
            <a:chExt cx="123025" cy="110500"/>
          </a:xfrm>
        </p:grpSpPr>
        <p:sp>
          <p:nvSpPr>
            <p:cNvPr id="1096" name="Google Shape;1096;p10"/>
            <p:cNvSpPr/>
            <p:nvPr/>
          </p:nvSpPr>
          <p:spPr>
            <a:xfrm>
              <a:off x="6563050" y="2135850"/>
              <a:ext cx="65000" cy="54575"/>
            </a:xfrm>
            <a:custGeom>
              <a:avLst/>
              <a:gdLst/>
              <a:ahLst/>
              <a:cxnLst/>
              <a:rect l="l" t="t" r="r" b="b"/>
              <a:pathLst>
                <a:path w="2600" h="2183" extrusionOk="0">
                  <a:moveTo>
                    <a:pt x="1643" y="1"/>
                  </a:moveTo>
                  <a:cubicBezTo>
                    <a:pt x="1116" y="1"/>
                    <a:pt x="150" y="129"/>
                    <a:pt x="51" y="601"/>
                  </a:cubicBezTo>
                  <a:cubicBezTo>
                    <a:pt x="1" y="854"/>
                    <a:pt x="184" y="1075"/>
                    <a:pt x="335" y="1251"/>
                  </a:cubicBezTo>
                  <a:cubicBezTo>
                    <a:pt x="556" y="1510"/>
                    <a:pt x="796" y="1762"/>
                    <a:pt x="1042" y="2002"/>
                  </a:cubicBezTo>
                  <a:cubicBezTo>
                    <a:pt x="1181" y="2129"/>
                    <a:pt x="1309" y="2182"/>
                    <a:pt x="1424" y="2182"/>
                  </a:cubicBezTo>
                  <a:cubicBezTo>
                    <a:pt x="1791" y="2182"/>
                    <a:pt x="2033" y="1643"/>
                    <a:pt x="2158" y="1283"/>
                  </a:cubicBezTo>
                  <a:cubicBezTo>
                    <a:pt x="2316" y="797"/>
                    <a:pt x="2599" y="53"/>
                    <a:pt x="1843" y="9"/>
                  </a:cubicBezTo>
                  <a:cubicBezTo>
                    <a:pt x="1788" y="4"/>
                    <a:pt x="1720"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0"/>
            <p:cNvSpPr/>
            <p:nvPr/>
          </p:nvSpPr>
          <p:spPr>
            <a:xfrm>
              <a:off x="6620925" y="2079925"/>
              <a:ext cx="65150" cy="54450"/>
            </a:xfrm>
            <a:custGeom>
              <a:avLst/>
              <a:gdLst/>
              <a:ahLst/>
              <a:cxnLst/>
              <a:rect l="l" t="t" r="r" b="b"/>
              <a:pathLst>
                <a:path w="2606" h="2178" extrusionOk="0">
                  <a:moveTo>
                    <a:pt x="1662" y="1"/>
                  </a:moveTo>
                  <a:cubicBezTo>
                    <a:pt x="1142" y="1"/>
                    <a:pt x="158" y="122"/>
                    <a:pt x="57" y="606"/>
                  </a:cubicBezTo>
                  <a:cubicBezTo>
                    <a:pt x="1" y="852"/>
                    <a:pt x="183" y="1073"/>
                    <a:pt x="335" y="1243"/>
                  </a:cubicBezTo>
                  <a:cubicBezTo>
                    <a:pt x="562" y="1508"/>
                    <a:pt x="795" y="1760"/>
                    <a:pt x="1048" y="1993"/>
                  </a:cubicBezTo>
                  <a:cubicBezTo>
                    <a:pt x="1187" y="2124"/>
                    <a:pt x="1314" y="2178"/>
                    <a:pt x="1430" y="2178"/>
                  </a:cubicBezTo>
                  <a:cubicBezTo>
                    <a:pt x="1794" y="2178"/>
                    <a:pt x="2038" y="1640"/>
                    <a:pt x="2158" y="1281"/>
                  </a:cubicBezTo>
                  <a:cubicBezTo>
                    <a:pt x="2315" y="795"/>
                    <a:pt x="2605" y="51"/>
                    <a:pt x="1842" y="7"/>
                  </a:cubicBezTo>
                  <a:cubicBezTo>
                    <a:pt x="1793" y="3"/>
                    <a:pt x="1732" y="1"/>
                    <a:pt x="1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0"/>
            <p:cNvSpPr/>
            <p:nvPr/>
          </p:nvSpPr>
          <p:spPr>
            <a:xfrm>
              <a:off x="6652150" y="2098800"/>
              <a:ext cx="8925" cy="4050"/>
            </a:xfrm>
            <a:custGeom>
              <a:avLst/>
              <a:gdLst/>
              <a:ahLst/>
              <a:cxnLst/>
              <a:rect l="l" t="t" r="r" b="b"/>
              <a:pathLst>
                <a:path w="357" h="162" extrusionOk="0">
                  <a:moveTo>
                    <a:pt x="210" y="0"/>
                  </a:moveTo>
                  <a:cubicBezTo>
                    <a:pt x="200" y="0"/>
                    <a:pt x="191" y="1"/>
                    <a:pt x="183" y="2"/>
                  </a:cubicBezTo>
                  <a:lnTo>
                    <a:pt x="145" y="2"/>
                  </a:lnTo>
                  <a:cubicBezTo>
                    <a:pt x="44" y="9"/>
                    <a:pt x="0" y="109"/>
                    <a:pt x="108" y="154"/>
                  </a:cubicBezTo>
                  <a:cubicBezTo>
                    <a:pt x="120" y="159"/>
                    <a:pt x="145" y="162"/>
                    <a:pt x="174" y="162"/>
                  </a:cubicBezTo>
                  <a:cubicBezTo>
                    <a:pt x="251" y="162"/>
                    <a:pt x="357" y="139"/>
                    <a:pt x="316" y="65"/>
                  </a:cubicBezTo>
                  <a:lnTo>
                    <a:pt x="303" y="40"/>
                  </a:lnTo>
                  <a:cubicBezTo>
                    <a:pt x="283" y="10"/>
                    <a:pt x="244"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0"/>
            <p:cNvSpPr/>
            <p:nvPr/>
          </p:nvSpPr>
          <p:spPr>
            <a:xfrm>
              <a:off x="6650725" y="2091525"/>
              <a:ext cx="6800" cy="4200"/>
            </a:xfrm>
            <a:custGeom>
              <a:avLst/>
              <a:gdLst/>
              <a:ahLst/>
              <a:cxnLst/>
              <a:rect l="l" t="t" r="r" b="b"/>
              <a:pathLst>
                <a:path w="272" h="168" extrusionOk="0">
                  <a:moveTo>
                    <a:pt x="130" y="1"/>
                  </a:moveTo>
                  <a:cubicBezTo>
                    <a:pt x="81" y="1"/>
                    <a:pt x="32" y="20"/>
                    <a:pt x="20" y="60"/>
                  </a:cubicBezTo>
                  <a:cubicBezTo>
                    <a:pt x="20" y="60"/>
                    <a:pt x="20" y="66"/>
                    <a:pt x="13" y="66"/>
                  </a:cubicBezTo>
                  <a:cubicBezTo>
                    <a:pt x="1" y="110"/>
                    <a:pt x="32" y="136"/>
                    <a:pt x="70" y="154"/>
                  </a:cubicBezTo>
                  <a:cubicBezTo>
                    <a:pt x="61" y="150"/>
                    <a:pt x="57" y="148"/>
                    <a:pt x="56" y="148"/>
                  </a:cubicBezTo>
                  <a:lnTo>
                    <a:pt x="56" y="148"/>
                  </a:lnTo>
                  <a:cubicBezTo>
                    <a:pt x="53" y="148"/>
                    <a:pt x="85" y="167"/>
                    <a:pt x="95" y="167"/>
                  </a:cubicBezTo>
                  <a:cubicBezTo>
                    <a:pt x="114" y="167"/>
                    <a:pt x="139" y="167"/>
                    <a:pt x="165" y="161"/>
                  </a:cubicBezTo>
                  <a:cubicBezTo>
                    <a:pt x="209" y="154"/>
                    <a:pt x="272" y="123"/>
                    <a:pt x="253" y="66"/>
                  </a:cubicBezTo>
                  <a:cubicBezTo>
                    <a:pt x="253" y="66"/>
                    <a:pt x="253" y="60"/>
                    <a:pt x="247" y="60"/>
                  </a:cubicBezTo>
                  <a:cubicBezTo>
                    <a:pt x="234" y="21"/>
                    <a:pt x="18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0"/>
            <p:cNvSpPr/>
            <p:nvPr/>
          </p:nvSpPr>
          <p:spPr>
            <a:xfrm>
              <a:off x="6596175" y="2159900"/>
              <a:ext cx="11200" cy="4650"/>
            </a:xfrm>
            <a:custGeom>
              <a:avLst/>
              <a:gdLst/>
              <a:ahLst/>
              <a:cxnLst/>
              <a:rect l="l" t="t" r="r" b="b"/>
              <a:pathLst>
                <a:path w="448" h="186" extrusionOk="0">
                  <a:moveTo>
                    <a:pt x="209" y="0"/>
                  </a:moveTo>
                  <a:cubicBezTo>
                    <a:pt x="174" y="0"/>
                    <a:pt x="139" y="8"/>
                    <a:pt x="108" y="24"/>
                  </a:cubicBezTo>
                  <a:cubicBezTo>
                    <a:pt x="0" y="87"/>
                    <a:pt x="95" y="163"/>
                    <a:pt x="171" y="182"/>
                  </a:cubicBezTo>
                  <a:lnTo>
                    <a:pt x="183" y="182"/>
                  </a:lnTo>
                  <a:cubicBezTo>
                    <a:pt x="191" y="184"/>
                    <a:pt x="201" y="186"/>
                    <a:pt x="213" y="186"/>
                  </a:cubicBezTo>
                  <a:cubicBezTo>
                    <a:pt x="292" y="186"/>
                    <a:pt x="448" y="133"/>
                    <a:pt x="360" y="56"/>
                  </a:cubicBezTo>
                  <a:cubicBezTo>
                    <a:pt x="354" y="56"/>
                    <a:pt x="354" y="49"/>
                    <a:pt x="354" y="49"/>
                  </a:cubicBezTo>
                  <a:cubicBezTo>
                    <a:pt x="309" y="16"/>
                    <a:pt x="25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0"/>
            <p:cNvSpPr/>
            <p:nvPr/>
          </p:nvSpPr>
          <p:spPr>
            <a:xfrm>
              <a:off x="6594125" y="2171000"/>
              <a:ext cx="8525" cy="4350"/>
            </a:xfrm>
            <a:custGeom>
              <a:avLst/>
              <a:gdLst/>
              <a:ahLst/>
              <a:cxnLst/>
              <a:rect l="l" t="t" r="r" b="b"/>
              <a:pathLst>
                <a:path w="341" h="174" extrusionOk="0">
                  <a:moveTo>
                    <a:pt x="161" y="1"/>
                  </a:moveTo>
                  <a:cubicBezTo>
                    <a:pt x="140" y="1"/>
                    <a:pt x="120" y="3"/>
                    <a:pt x="101" y="9"/>
                  </a:cubicBezTo>
                  <a:cubicBezTo>
                    <a:pt x="57" y="28"/>
                    <a:pt x="0" y="78"/>
                    <a:pt x="51" y="129"/>
                  </a:cubicBezTo>
                  <a:cubicBezTo>
                    <a:pt x="84" y="158"/>
                    <a:pt x="128" y="173"/>
                    <a:pt x="172" y="173"/>
                  </a:cubicBezTo>
                  <a:cubicBezTo>
                    <a:pt x="195" y="173"/>
                    <a:pt x="218" y="169"/>
                    <a:pt x="240" y="160"/>
                  </a:cubicBezTo>
                  <a:cubicBezTo>
                    <a:pt x="291" y="142"/>
                    <a:pt x="341" y="91"/>
                    <a:pt x="297" y="47"/>
                  </a:cubicBezTo>
                  <a:cubicBezTo>
                    <a:pt x="257" y="16"/>
                    <a:pt x="208"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0"/>
            <p:cNvSpPr/>
            <p:nvPr/>
          </p:nvSpPr>
          <p:spPr>
            <a:xfrm>
              <a:off x="6586550" y="2166800"/>
              <a:ext cx="9025" cy="4600"/>
            </a:xfrm>
            <a:custGeom>
              <a:avLst/>
              <a:gdLst/>
              <a:ahLst/>
              <a:cxnLst/>
              <a:rect l="l" t="t" r="r" b="b"/>
              <a:pathLst>
                <a:path w="361" h="184" extrusionOk="0">
                  <a:moveTo>
                    <a:pt x="179" y="0"/>
                  </a:moveTo>
                  <a:cubicBezTo>
                    <a:pt x="155" y="0"/>
                    <a:pt x="131" y="5"/>
                    <a:pt x="108" y="13"/>
                  </a:cubicBezTo>
                  <a:cubicBezTo>
                    <a:pt x="57" y="32"/>
                    <a:pt x="1" y="89"/>
                    <a:pt x="51" y="139"/>
                  </a:cubicBezTo>
                  <a:cubicBezTo>
                    <a:pt x="88" y="168"/>
                    <a:pt x="134" y="184"/>
                    <a:pt x="182" y="184"/>
                  </a:cubicBezTo>
                  <a:cubicBezTo>
                    <a:pt x="207" y="184"/>
                    <a:pt x="233" y="179"/>
                    <a:pt x="259" y="171"/>
                  </a:cubicBezTo>
                  <a:cubicBezTo>
                    <a:pt x="303" y="158"/>
                    <a:pt x="360" y="101"/>
                    <a:pt x="316" y="51"/>
                  </a:cubicBezTo>
                  <a:cubicBezTo>
                    <a:pt x="274" y="17"/>
                    <a:pt x="226"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0"/>
            <p:cNvSpPr/>
            <p:nvPr/>
          </p:nvSpPr>
          <p:spPr>
            <a:xfrm>
              <a:off x="6601450" y="2148800"/>
              <a:ext cx="9725" cy="5450"/>
            </a:xfrm>
            <a:custGeom>
              <a:avLst/>
              <a:gdLst/>
              <a:ahLst/>
              <a:cxnLst/>
              <a:rect l="l" t="t" r="r" b="b"/>
              <a:pathLst>
                <a:path w="389" h="218" extrusionOk="0">
                  <a:moveTo>
                    <a:pt x="206" y="1"/>
                  </a:moveTo>
                  <a:cubicBezTo>
                    <a:pt x="142" y="1"/>
                    <a:pt x="1" y="45"/>
                    <a:pt x="48" y="128"/>
                  </a:cubicBezTo>
                  <a:cubicBezTo>
                    <a:pt x="54" y="128"/>
                    <a:pt x="54" y="134"/>
                    <a:pt x="54" y="140"/>
                  </a:cubicBezTo>
                  <a:cubicBezTo>
                    <a:pt x="79" y="189"/>
                    <a:pt x="159" y="218"/>
                    <a:pt x="234" y="218"/>
                  </a:cubicBezTo>
                  <a:cubicBezTo>
                    <a:pt x="314" y="218"/>
                    <a:pt x="389" y="186"/>
                    <a:pt x="389" y="115"/>
                  </a:cubicBezTo>
                  <a:lnTo>
                    <a:pt x="389" y="109"/>
                  </a:lnTo>
                  <a:cubicBezTo>
                    <a:pt x="389" y="27"/>
                    <a:pt x="281" y="1"/>
                    <a:pt x="218" y="1"/>
                  </a:cubicBezTo>
                  <a:cubicBezTo>
                    <a:pt x="215" y="1"/>
                    <a:pt x="211"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0"/>
          <p:cNvGrpSpPr/>
          <p:nvPr/>
        </p:nvGrpSpPr>
        <p:grpSpPr>
          <a:xfrm>
            <a:off x="8078064" y="2791428"/>
            <a:ext cx="1837580" cy="1681986"/>
            <a:chOff x="2142650" y="2489700"/>
            <a:chExt cx="317750" cy="290850"/>
          </a:xfrm>
        </p:grpSpPr>
        <p:sp>
          <p:nvSpPr>
            <p:cNvPr id="1105" name="Google Shape;1105;p10"/>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0"/>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0"/>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0"/>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0"/>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0"/>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0"/>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0"/>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0"/>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0"/>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0"/>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0"/>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0"/>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0"/>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0"/>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0"/>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0"/>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0"/>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0"/>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0"/>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0"/>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0"/>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0"/>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0"/>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0"/>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0"/>
          <p:cNvGrpSpPr/>
          <p:nvPr/>
        </p:nvGrpSpPr>
        <p:grpSpPr>
          <a:xfrm rot="-1992033">
            <a:off x="204940" y="3854744"/>
            <a:ext cx="419449" cy="1652516"/>
            <a:chOff x="1535150" y="2784850"/>
            <a:chExt cx="114650" cy="451700"/>
          </a:xfrm>
        </p:grpSpPr>
        <p:sp>
          <p:nvSpPr>
            <p:cNvPr id="1131" name="Google Shape;1131;p10"/>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0"/>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0"/>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0"/>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0"/>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0"/>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0"/>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0"/>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0"/>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0"/>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0"/>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0"/>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0"/>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0"/>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0"/>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0"/>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0"/>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0"/>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0"/>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0"/>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0"/>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0"/>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0"/>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0"/>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0"/>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0"/>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0"/>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rot="-1992041">
            <a:off x="420382" y="4152828"/>
            <a:ext cx="1217260" cy="1014472"/>
            <a:chOff x="2226275" y="2120850"/>
            <a:chExt cx="356000" cy="296700"/>
          </a:xfrm>
        </p:grpSpPr>
        <p:sp>
          <p:nvSpPr>
            <p:cNvPr id="1162" name="Google Shape;1162;p10"/>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0"/>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0"/>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0"/>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0"/>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0"/>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0"/>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0"/>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0"/>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0"/>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0"/>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0"/>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0"/>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0"/>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0"/>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0"/>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0"/>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0"/>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0"/>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0"/>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0"/>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0"/>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0"/>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0"/>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0"/>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0"/>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0"/>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0"/>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0"/>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0"/>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0"/>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0"/>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10"/>
          <p:cNvSpPr txBox="1">
            <a:spLocks noGrp="1"/>
          </p:cNvSpPr>
          <p:nvPr>
            <p:ph type="subTitle" idx="1"/>
          </p:nvPr>
        </p:nvSpPr>
        <p:spPr>
          <a:xfrm>
            <a:off x="2641950" y="975425"/>
            <a:ext cx="4007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99" name="Google Shape;1199;p10"/>
          <p:cNvSpPr txBox="1">
            <a:spLocks noGrp="1"/>
          </p:cNvSpPr>
          <p:nvPr>
            <p:ph type="title"/>
          </p:nvPr>
        </p:nvSpPr>
        <p:spPr>
          <a:xfrm>
            <a:off x="2668350" y="2265825"/>
            <a:ext cx="38073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xygen"/>
              <a:buChar char="●"/>
              <a:defRPr sz="1800">
                <a:solidFill>
                  <a:schemeClr val="dk2"/>
                </a:solidFill>
                <a:latin typeface="Oxygen"/>
                <a:ea typeface="Oxygen"/>
                <a:cs typeface="Oxygen"/>
                <a:sym typeface="Oxygen"/>
              </a:defRPr>
            </a:lvl1pPr>
            <a:lvl2pPr marL="914400" lvl="1"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15000"/>
              </a:lnSpc>
              <a:spcBef>
                <a:spcPts val="1600"/>
              </a:spcBef>
              <a:spcAft>
                <a:spcPts val="160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6SEsqH_K82RJ5LmRuKau83OTVq4TdmZH/view"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26"/>
          <p:cNvSpPr txBox="1">
            <a:spLocks noGrp="1"/>
          </p:cNvSpPr>
          <p:nvPr>
            <p:ph type="subTitle" idx="1"/>
          </p:nvPr>
        </p:nvSpPr>
        <p:spPr>
          <a:xfrm>
            <a:off x="3123752" y="3057975"/>
            <a:ext cx="28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creating future health professionals</a:t>
            </a:r>
            <a:endParaRPr/>
          </a:p>
        </p:txBody>
      </p:sp>
      <p:sp>
        <p:nvSpPr>
          <p:cNvPr id="2335" name="Google Shape;2335;p26"/>
          <p:cNvSpPr txBox="1">
            <a:spLocks noGrp="1"/>
          </p:cNvSpPr>
          <p:nvPr>
            <p:ph type="ctrTitle"/>
          </p:nvPr>
        </p:nvSpPr>
        <p:spPr>
          <a:xfrm>
            <a:off x="1234750" y="1432550"/>
            <a:ext cx="66744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6"/>
                </a:solidFill>
              </a:rPr>
              <a:t>B</a:t>
            </a:r>
            <a:r>
              <a:rPr lang="en">
                <a:solidFill>
                  <a:schemeClr val="accent5"/>
                </a:solidFill>
              </a:rPr>
              <a:t>O</a:t>
            </a:r>
            <a:r>
              <a:rPr lang="en">
                <a:solidFill>
                  <a:schemeClr val="accent4"/>
                </a:solidFill>
              </a:rPr>
              <a:t>B</a:t>
            </a:r>
            <a:r>
              <a:rPr lang="en"/>
              <a:t> </a:t>
            </a:r>
            <a:r>
              <a:rPr lang="en">
                <a:solidFill>
                  <a:schemeClr val="accent3"/>
                </a:solidFill>
              </a:rPr>
              <a:t>J</a:t>
            </a:r>
            <a:r>
              <a:rPr lang="en">
                <a:solidFill>
                  <a:schemeClr val="accent2"/>
                </a:solidFill>
              </a:rPr>
              <a:t>O</a:t>
            </a:r>
            <a:r>
              <a:rPr lang="en">
                <a:solidFill>
                  <a:schemeClr val="accent1"/>
                </a:solidFill>
              </a:rPr>
              <a:t>N</a:t>
            </a:r>
            <a:r>
              <a:rPr lang="en">
                <a:solidFill>
                  <a:schemeClr val="accent6"/>
                </a:solidFill>
              </a:rPr>
              <a:t>E</a:t>
            </a:r>
            <a:r>
              <a:rPr lang="en">
                <a:solidFill>
                  <a:schemeClr val="accent5"/>
                </a:solidFill>
              </a:rPr>
              <a:t>S</a:t>
            </a:r>
            <a:r>
              <a:rPr lang="en"/>
              <a:t> </a:t>
            </a:r>
            <a:r>
              <a:rPr lang="en">
                <a:solidFill>
                  <a:schemeClr val="accent4"/>
                </a:solidFill>
              </a:rPr>
              <a:t>H</a:t>
            </a:r>
            <a:r>
              <a:rPr lang="en">
                <a:solidFill>
                  <a:schemeClr val="accent3"/>
                </a:solidFill>
              </a:rPr>
              <a:t>O</a:t>
            </a:r>
            <a:r>
              <a:rPr lang="en">
                <a:solidFill>
                  <a:schemeClr val="accent2"/>
                </a:solidFill>
              </a:rPr>
              <a:t>S</a:t>
            </a:r>
            <a:r>
              <a:rPr lang="en">
                <a:solidFill>
                  <a:schemeClr val="accent1"/>
                </a:solidFill>
              </a:rPr>
              <a:t>A</a:t>
            </a:r>
            <a:endParaRPr>
              <a:solidFill>
                <a:schemeClr val="accent1"/>
              </a:solidFill>
            </a:endParaRPr>
          </a:p>
        </p:txBody>
      </p:sp>
      <p:sp>
        <p:nvSpPr>
          <p:cNvPr id="2336" name="Google Shape;2336;p26"/>
          <p:cNvSpPr txBox="1">
            <a:spLocks noGrp="1"/>
          </p:cNvSpPr>
          <p:nvPr>
            <p:ph type="ctrTitle"/>
          </p:nvPr>
        </p:nvSpPr>
        <p:spPr>
          <a:xfrm>
            <a:off x="1291175" y="1432550"/>
            <a:ext cx="66744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BOB JONES HOSA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35"/>
          <p:cNvSpPr txBox="1">
            <a:spLocks noGrp="1"/>
          </p:cNvSpPr>
          <p:nvPr>
            <p:ph type="title"/>
          </p:nvPr>
        </p:nvSpPr>
        <p:spPr>
          <a:xfrm>
            <a:off x="216625" y="17710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Learning</a:t>
            </a:r>
            <a:endParaRPr/>
          </a:p>
        </p:txBody>
      </p:sp>
      <p:sp>
        <p:nvSpPr>
          <p:cNvPr id="3055" name="Google Shape;3055;p35"/>
          <p:cNvSpPr txBox="1">
            <a:spLocks noGrp="1"/>
          </p:cNvSpPr>
          <p:nvPr>
            <p:ph type="body" idx="2"/>
          </p:nvPr>
        </p:nvSpPr>
        <p:spPr>
          <a:xfrm>
            <a:off x="4825975" y="33265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150">
              <a:solidFill>
                <a:srgbClr val="000000"/>
              </a:solidFill>
              <a:latin typeface="Hammersmith One"/>
              <a:ea typeface="Hammersmith One"/>
              <a:cs typeface="Hammersmith One"/>
              <a:sym typeface="Hammersmith One"/>
            </a:endParaRPr>
          </a:p>
          <a:p>
            <a:pPr marL="0" lvl="0" indent="0" algn="l" rtl="0">
              <a:lnSpc>
                <a:spcPct val="150000"/>
              </a:lnSpc>
              <a:spcBef>
                <a:spcPts val="1600"/>
              </a:spcBef>
              <a:spcAft>
                <a:spcPts val="0"/>
              </a:spcAft>
              <a:buNone/>
            </a:pPr>
            <a:r>
              <a:rPr lang="en" sz="1150" b="1">
                <a:solidFill>
                  <a:srgbClr val="000000"/>
                </a:solidFill>
                <a:latin typeface="Hammersmith One"/>
                <a:ea typeface="Hammersmith One"/>
                <a:cs typeface="Hammersmith One"/>
                <a:sym typeface="Hammersmith One"/>
              </a:rPr>
              <a:t>Competitive events</a:t>
            </a:r>
            <a:r>
              <a:rPr lang="en" sz="1150">
                <a:solidFill>
                  <a:srgbClr val="000000"/>
                </a:solidFill>
                <a:latin typeface="Hammersmith One"/>
                <a:ea typeface="Hammersmith One"/>
                <a:cs typeface="Hammersmith One"/>
                <a:sym typeface="Hammersmith One"/>
              </a:rPr>
              <a:t> are designed to motivate students and offers recognition to those who are determined and prepared.</a:t>
            </a:r>
            <a:endParaRPr sz="1150">
              <a:solidFill>
                <a:srgbClr val="000000"/>
              </a:solidFill>
              <a:latin typeface="Hammersmith One"/>
              <a:ea typeface="Hammersmith One"/>
              <a:cs typeface="Hammersmith One"/>
              <a:sym typeface="Hammersmith One"/>
            </a:endParaRPr>
          </a:p>
          <a:p>
            <a:pPr marL="457200" lvl="0" indent="-301625" algn="l" rtl="0">
              <a:lnSpc>
                <a:spcPct val="150000"/>
              </a:lnSpc>
              <a:spcBef>
                <a:spcPts val="1600"/>
              </a:spcBef>
              <a:spcAft>
                <a:spcPts val="0"/>
              </a:spcAft>
              <a:buClr>
                <a:srgbClr val="000000"/>
              </a:buClr>
              <a:buSzPts val="1150"/>
              <a:buFont typeface="Hammersmith One"/>
              <a:buChar char="●"/>
            </a:pPr>
            <a:r>
              <a:rPr lang="en" sz="1150">
                <a:solidFill>
                  <a:srgbClr val="000000"/>
                </a:solidFill>
                <a:latin typeface="Hammersmith One"/>
                <a:ea typeface="Hammersmith One"/>
                <a:cs typeface="Hammersmith One"/>
                <a:sym typeface="Hammersmith One"/>
              </a:rPr>
              <a:t>Event Categories-</a:t>
            </a:r>
            <a:endParaRPr sz="1150">
              <a:solidFill>
                <a:srgbClr val="000000"/>
              </a:solidFill>
              <a:latin typeface="Hammersmith One"/>
              <a:ea typeface="Hammersmith One"/>
              <a:cs typeface="Hammersmith One"/>
              <a:sym typeface="Hammersmith One"/>
            </a:endParaRPr>
          </a:p>
          <a:p>
            <a:pPr marL="914400" lvl="1" indent="-301625" algn="l" rtl="0">
              <a:lnSpc>
                <a:spcPct val="150000"/>
              </a:lnSpc>
              <a:spcBef>
                <a:spcPts val="0"/>
              </a:spcBef>
              <a:spcAft>
                <a:spcPts val="0"/>
              </a:spcAft>
              <a:buClr>
                <a:srgbClr val="000000"/>
              </a:buClr>
              <a:buSzPts val="1150"/>
              <a:buFont typeface="Hammersmith One"/>
              <a:buChar char="○"/>
            </a:pPr>
            <a:r>
              <a:rPr lang="en" sz="1150">
                <a:solidFill>
                  <a:srgbClr val="000000"/>
                </a:solidFill>
                <a:latin typeface="Hammersmith One"/>
                <a:ea typeface="Hammersmith One"/>
                <a:cs typeface="Hammersmith One"/>
                <a:sym typeface="Hammersmith One"/>
              </a:rPr>
              <a:t>Health science, health professions, emergency preparedness, leadership, teamwork, and recognition</a:t>
            </a:r>
            <a:endParaRPr sz="1150">
              <a:solidFill>
                <a:srgbClr val="000000"/>
              </a:solidFill>
              <a:latin typeface="Hammersmith One"/>
              <a:ea typeface="Hammersmith One"/>
              <a:cs typeface="Hammersmith One"/>
              <a:sym typeface="Hammersmith One"/>
            </a:endParaRPr>
          </a:p>
          <a:p>
            <a:pPr marL="0" lvl="0" indent="0" algn="l" rtl="0">
              <a:spcBef>
                <a:spcPts val="1600"/>
              </a:spcBef>
              <a:spcAft>
                <a:spcPts val="0"/>
              </a:spcAft>
              <a:buNone/>
            </a:pPr>
            <a:endParaRPr sz="1150">
              <a:solidFill>
                <a:srgbClr val="000000"/>
              </a:solidFill>
              <a:latin typeface="Hammersmith One"/>
              <a:ea typeface="Hammersmith One"/>
              <a:cs typeface="Hammersmith One"/>
              <a:sym typeface="Hammersmith One"/>
            </a:endParaRPr>
          </a:p>
          <a:p>
            <a:pPr marL="0" lvl="0" indent="0" algn="l" rtl="0">
              <a:spcBef>
                <a:spcPts val="1600"/>
              </a:spcBef>
              <a:spcAft>
                <a:spcPts val="1600"/>
              </a:spcAft>
              <a:buNone/>
            </a:pPr>
            <a:endParaRPr sz="1150">
              <a:solidFill>
                <a:srgbClr val="000000"/>
              </a:solidFill>
              <a:latin typeface="Hammersmith One"/>
              <a:ea typeface="Hammersmith One"/>
              <a:cs typeface="Hammersmith One"/>
              <a:sym typeface="Hammersmith One"/>
            </a:endParaRPr>
          </a:p>
        </p:txBody>
      </p:sp>
      <p:sp>
        <p:nvSpPr>
          <p:cNvPr id="3056" name="Google Shape;3056;p35"/>
          <p:cNvSpPr txBox="1">
            <a:spLocks noGrp="1"/>
          </p:cNvSpPr>
          <p:nvPr>
            <p:ph type="subTitle" idx="1"/>
          </p:nvPr>
        </p:nvSpPr>
        <p:spPr>
          <a:xfrm>
            <a:off x="216625" y="1797725"/>
            <a:ext cx="4045200" cy="12351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150">
                <a:latin typeface="Hammersmith One"/>
                <a:ea typeface="Hammersmith One"/>
                <a:cs typeface="Hammersmith One"/>
                <a:sym typeface="Hammersmith One"/>
              </a:rPr>
              <a:t>Being involved in HOSA isn't just about being part of an amazing community. It's also about expanding your knowledge of the world through medicine. Much of the information that you learn applies in school and daily life, and even creates a great foundation for a professional workplace.</a:t>
            </a:r>
            <a:endParaRPr sz="1150">
              <a:latin typeface="Hammersmith One"/>
              <a:ea typeface="Hammersmith One"/>
              <a:cs typeface="Hammersmith One"/>
              <a:sym typeface="Hammersmith One"/>
            </a:endParaRPr>
          </a:p>
          <a:p>
            <a:pPr marL="0" lvl="0" indent="0" algn="ctr" rtl="0">
              <a:lnSpc>
                <a:spcPct val="150000"/>
              </a:lnSpc>
              <a:spcBef>
                <a:spcPts val="1600"/>
              </a:spcBef>
              <a:spcAft>
                <a:spcPts val="1600"/>
              </a:spcAft>
              <a:buClr>
                <a:schemeClr val="dk2"/>
              </a:buClr>
              <a:buSzPts val="1100"/>
              <a:buFont typeface="Arial"/>
              <a:buNone/>
            </a:pPr>
            <a:r>
              <a:rPr lang="en" sz="1150">
                <a:latin typeface="Hammersmith One"/>
                <a:ea typeface="Hammersmith One"/>
                <a:cs typeface="Hammersmith One"/>
                <a:sym typeface="Hammersmith One"/>
              </a:rPr>
              <a:t>We respect and seek to learn from the experience of teachers, peers, and patients.</a:t>
            </a:r>
            <a:endParaRPr sz="1150">
              <a:latin typeface="Hammersmith One"/>
              <a:ea typeface="Hammersmith One"/>
              <a:cs typeface="Hammersmith One"/>
              <a:sym typeface="Hammersmith One"/>
            </a:endParaRPr>
          </a:p>
        </p:txBody>
      </p:sp>
      <p:grpSp>
        <p:nvGrpSpPr>
          <p:cNvPr id="3057" name="Google Shape;3057;p35"/>
          <p:cNvGrpSpPr/>
          <p:nvPr/>
        </p:nvGrpSpPr>
        <p:grpSpPr>
          <a:xfrm>
            <a:off x="265491" y="283615"/>
            <a:ext cx="970392" cy="957588"/>
            <a:chOff x="-42617300" y="3587775"/>
            <a:chExt cx="306950" cy="310875"/>
          </a:xfrm>
        </p:grpSpPr>
        <p:sp>
          <p:nvSpPr>
            <p:cNvPr id="3058" name="Google Shape;3058;p35"/>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3059" name="Google Shape;3059;p35"/>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pic>
        <p:nvPicPr>
          <p:cNvPr id="3060" name="Google Shape;3060;p35"/>
          <p:cNvPicPr preferRelativeResize="0"/>
          <p:nvPr/>
        </p:nvPicPr>
        <p:blipFill rotWithShape="1">
          <a:blip r:embed="rId3">
            <a:alphaModFix/>
          </a:blip>
          <a:srcRect l="29717" r="41833" b="63312"/>
          <a:stretch/>
        </p:blipFill>
        <p:spPr>
          <a:xfrm>
            <a:off x="7398925" y="3357527"/>
            <a:ext cx="1397127" cy="1261248"/>
          </a:xfrm>
          <a:prstGeom prst="rect">
            <a:avLst/>
          </a:prstGeom>
          <a:noFill/>
          <a:ln>
            <a:noFill/>
          </a:ln>
        </p:spPr>
      </p:pic>
      <p:pic>
        <p:nvPicPr>
          <p:cNvPr id="3061" name="Google Shape;3061;p35"/>
          <p:cNvPicPr preferRelativeResize="0"/>
          <p:nvPr/>
        </p:nvPicPr>
        <p:blipFill rotWithShape="1">
          <a:blip r:embed="rId3">
            <a:alphaModFix/>
          </a:blip>
          <a:srcRect l="65031" r="7913" b="57406"/>
          <a:stretch/>
        </p:blipFill>
        <p:spPr>
          <a:xfrm>
            <a:off x="6203350" y="3370600"/>
            <a:ext cx="1040200" cy="1235099"/>
          </a:xfrm>
          <a:prstGeom prst="rect">
            <a:avLst/>
          </a:prstGeom>
          <a:noFill/>
          <a:ln>
            <a:noFill/>
          </a:ln>
        </p:spPr>
      </p:pic>
      <p:pic>
        <p:nvPicPr>
          <p:cNvPr id="3062" name="Google Shape;3062;p35"/>
          <p:cNvPicPr preferRelativeResize="0"/>
          <p:nvPr/>
        </p:nvPicPr>
        <p:blipFill rotWithShape="1">
          <a:blip r:embed="rId3">
            <a:alphaModFix/>
          </a:blip>
          <a:srcRect l="60141" t="47829" r="2206"/>
          <a:stretch/>
        </p:blipFill>
        <p:spPr>
          <a:xfrm>
            <a:off x="4774576" y="3370600"/>
            <a:ext cx="1273388" cy="1235099"/>
          </a:xfrm>
          <a:prstGeom prst="rect">
            <a:avLst/>
          </a:prstGeom>
          <a:noFill/>
          <a:ln>
            <a:noFill/>
          </a:ln>
        </p:spPr>
      </p:pic>
      <p:cxnSp>
        <p:nvCxnSpPr>
          <p:cNvPr id="3063" name="Google Shape;3063;p35"/>
          <p:cNvCxnSpPr/>
          <p:nvPr/>
        </p:nvCxnSpPr>
        <p:spPr>
          <a:xfrm>
            <a:off x="4441600" y="4950"/>
            <a:ext cx="0" cy="5133600"/>
          </a:xfrm>
          <a:prstGeom prst="straightConnector1">
            <a:avLst/>
          </a:prstGeom>
          <a:noFill/>
          <a:ln w="38100" cap="flat" cmpd="sng">
            <a:solidFill>
              <a:srgbClr val="B7B7B7"/>
            </a:solidFill>
            <a:prstDash val="dash"/>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grpSp>
        <p:nvGrpSpPr>
          <p:cNvPr id="3068" name="Google Shape;3068;p36"/>
          <p:cNvGrpSpPr/>
          <p:nvPr/>
        </p:nvGrpSpPr>
        <p:grpSpPr>
          <a:xfrm>
            <a:off x="4513794" y="2443746"/>
            <a:ext cx="192000" cy="1000851"/>
            <a:chOff x="1961800" y="3022425"/>
            <a:chExt cx="60750" cy="316725"/>
          </a:xfrm>
        </p:grpSpPr>
        <p:sp>
          <p:nvSpPr>
            <p:cNvPr id="3069" name="Google Shape;3069;p36"/>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6"/>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6"/>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6"/>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6"/>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6"/>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6"/>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6"/>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6"/>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6"/>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6"/>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6"/>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1" name="Google Shape;3081;p36"/>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Leadership</a:t>
            </a:r>
            <a:endParaRPr/>
          </a:p>
        </p:txBody>
      </p:sp>
      <p:grpSp>
        <p:nvGrpSpPr>
          <p:cNvPr id="3082" name="Google Shape;3082;p36"/>
          <p:cNvGrpSpPr/>
          <p:nvPr/>
        </p:nvGrpSpPr>
        <p:grpSpPr>
          <a:xfrm>
            <a:off x="897169" y="1326881"/>
            <a:ext cx="1185814" cy="2927840"/>
            <a:chOff x="3802450" y="1196350"/>
            <a:chExt cx="701250" cy="1731425"/>
          </a:xfrm>
        </p:grpSpPr>
        <p:sp>
          <p:nvSpPr>
            <p:cNvPr id="3083" name="Google Shape;3083;p36"/>
            <p:cNvSpPr/>
            <p:nvPr/>
          </p:nvSpPr>
          <p:spPr>
            <a:xfrm>
              <a:off x="4362600" y="2229900"/>
              <a:ext cx="141100" cy="96850"/>
            </a:xfrm>
            <a:custGeom>
              <a:avLst/>
              <a:gdLst/>
              <a:ahLst/>
              <a:cxnLst/>
              <a:rect l="l" t="t" r="r" b="b"/>
              <a:pathLst>
                <a:path w="5644" h="3874" extrusionOk="0">
                  <a:moveTo>
                    <a:pt x="1331" y="1"/>
                  </a:moveTo>
                  <a:lnTo>
                    <a:pt x="1" y="1383"/>
                  </a:lnTo>
                  <a:lnTo>
                    <a:pt x="2640" y="3409"/>
                  </a:lnTo>
                  <a:lnTo>
                    <a:pt x="2994" y="3680"/>
                  </a:lnTo>
                  <a:cubicBezTo>
                    <a:pt x="2994" y="3680"/>
                    <a:pt x="3295" y="3873"/>
                    <a:pt x="3647" y="3873"/>
                  </a:cubicBezTo>
                  <a:cubicBezTo>
                    <a:pt x="3719" y="3873"/>
                    <a:pt x="3793" y="3865"/>
                    <a:pt x="3867" y="3846"/>
                  </a:cubicBezTo>
                  <a:cubicBezTo>
                    <a:pt x="3981" y="3815"/>
                    <a:pt x="4085" y="3763"/>
                    <a:pt x="4178" y="3680"/>
                  </a:cubicBezTo>
                  <a:cubicBezTo>
                    <a:pt x="4698" y="3243"/>
                    <a:pt x="5290" y="2194"/>
                    <a:pt x="5290" y="2194"/>
                  </a:cubicBezTo>
                  <a:cubicBezTo>
                    <a:pt x="5488" y="2121"/>
                    <a:pt x="5633" y="1934"/>
                    <a:pt x="5644" y="1726"/>
                  </a:cubicBezTo>
                  <a:cubicBezTo>
                    <a:pt x="5644" y="1399"/>
                    <a:pt x="4865" y="1383"/>
                    <a:pt x="4706" y="1383"/>
                  </a:cubicBezTo>
                  <a:cubicBezTo>
                    <a:pt x="4687" y="1383"/>
                    <a:pt x="4677" y="1383"/>
                    <a:pt x="4677" y="1383"/>
                  </a:cubicBezTo>
                  <a:lnTo>
                    <a:pt x="3960" y="936"/>
                  </a:lnTo>
                  <a:lnTo>
                    <a:pt x="3461" y="614"/>
                  </a:lnTo>
                  <a:lnTo>
                    <a:pt x="2827" y="676"/>
                  </a:lnTo>
                  <a:lnTo>
                    <a:pt x="2017" y="739"/>
                  </a:lnTo>
                  <a:lnTo>
                    <a:pt x="13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6"/>
            <p:cNvSpPr/>
            <p:nvPr/>
          </p:nvSpPr>
          <p:spPr>
            <a:xfrm>
              <a:off x="4433025" y="1620925"/>
              <a:ext cx="70675" cy="632400"/>
            </a:xfrm>
            <a:custGeom>
              <a:avLst/>
              <a:gdLst/>
              <a:ahLst/>
              <a:cxnLst/>
              <a:rect l="l" t="t" r="r" b="b"/>
              <a:pathLst>
                <a:path w="2827" h="25296" extrusionOk="0">
                  <a:moveTo>
                    <a:pt x="613" y="0"/>
                  </a:moveTo>
                  <a:lnTo>
                    <a:pt x="0" y="738"/>
                  </a:lnTo>
                  <a:lnTo>
                    <a:pt x="1226" y="2016"/>
                  </a:lnTo>
                  <a:lnTo>
                    <a:pt x="0" y="2993"/>
                  </a:lnTo>
                  <a:lnTo>
                    <a:pt x="0" y="25035"/>
                  </a:lnTo>
                  <a:lnTo>
                    <a:pt x="634" y="24973"/>
                  </a:lnTo>
                  <a:lnTo>
                    <a:pt x="1143" y="25295"/>
                  </a:lnTo>
                  <a:lnTo>
                    <a:pt x="1143" y="3336"/>
                  </a:lnTo>
                  <a:lnTo>
                    <a:pt x="1788" y="2827"/>
                  </a:lnTo>
                  <a:lnTo>
                    <a:pt x="2037" y="3721"/>
                  </a:lnTo>
                  <a:lnTo>
                    <a:pt x="2037" y="5394"/>
                  </a:lnTo>
                  <a:lnTo>
                    <a:pt x="2827" y="5394"/>
                  </a:lnTo>
                  <a:lnTo>
                    <a:pt x="2827" y="3357"/>
                  </a:lnTo>
                  <a:lnTo>
                    <a:pt x="2473" y="2214"/>
                  </a:lnTo>
                  <a:lnTo>
                    <a:pt x="6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6"/>
            <p:cNvSpPr/>
            <p:nvPr/>
          </p:nvSpPr>
          <p:spPr>
            <a:xfrm>
              <a:off x="4408325" y="2315125"/>
              <a:ext cx="65500" cy="577575"/>
            </a:xfrm>
            <a:custGeom>
              <a:avLst/>
              <a:gdLst/>
              <a:ahLst/>
              <a:cxnLst/>
              <a:rect l="l" t="t" r="r" b="b"/>
              <a:pathLst>
                <a:path w="2620" h="23103" extrusionOk="0">
                  <a:moveTo>
                    <a:pt x="811" y="0"/>
                  </a:moveTo>
                  <a:lnTo>
                    <a:pt x="811" y="20307"/>
                  </a:lnTo>
                  <a:lnTo>
                    <a:pt x="84" y="21346"/>
                  </a:lnTo>
                  <a:cubicBezTo>
                    <a:pt x="84" y="21346"/>
                    <a:pt x="1" y="22635"/>
                    <a:pt x="552" y="23103"/>
                  </a:cubicBezTo>
                  <a:cubicBezTo>
                    <a:pt x="552" y="23103"/>
                    <a:pt x="501" y="20961"/>
                    <a:pt x="1348" y="20961"/>
                  </a:cubicBezTo>
                  <a:cubicBezTo>
                    <a:pt x="1356" y="20961"/>
                    <a:pt x="1364" y="20961"/>
                    <a:pt x="1373" y="20962"/>
                  </a:cubicBezTo>
                  <a:cubicBezTo>
                    <a:pt x="2235" y="20993"/>
                    <a:pt x="2100" y="23103"/>
                    <a:pt x="2100" y="23103"/>
                  </a:cubicBezTo>
                  <a:cubicBezTo>
                    <a:pt x="2360" y="22541"/>
                    <a:pt x="2537" y="21939"/>
                    <a:pt x="2620" y="21315"/>
                  </a:cubicBezTo>
                  <a:lnTo>
                    <a:pt x="2038" y="20359"/>
                  </a:lnTo>
                  <a:lnTo>
                    <a:pt x="2038" y="437"/>
                  </a:lnTo>
                  <a:cubicBezTo>
                    <a:pt x="1964" y="456"/>
                    <a:pt x="1890" y="464"/>
                    <a:pt x="1819" y="464"/>
                  </a:cubicBezTo>
                  <a:cubicBezTo>
                    <a:pt x="1469" y="464"/>
                    <a:pt x="1175" y="271"/>
                    <a:pt x="1175" y="271"/>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6"/>
            <p:cNvSpPr/>
            <p:nvPr/>
          </p:nvSpPr>
          <p:spPr>
            <a:xfrm>
              <a:off x="4079150" y="2468925"/>
              <a:ext cx="343225" cy="458850"/>
            </a:xfrm>
            <a:custGeom>
              <a:avLst/>
              <a:gdLst/>
              <a:ahLst/>
              <a:cxnLst/>
              <a:rect l="l" t="t" r="r" b="b"/>
              <a:pathLst>
                <a:path w="13729" h="18354" extrusionOk="0">
                  <a:moveTo>
                    <a:pt x="1" y="1"/>
                  </a:moveTo>
                  <a:lnTo>
                    <a:pt x="1216" y="2100"/>
                  </a:lnTo>
                  <a:cubicBezTo>
                    <a:pt x="1216" y="2100"/>
                    <a:pt x="1352" y="6132"/>
                    <a:pt x="1445" y="7410"/>
                  </a:cubicBezTo>
                  <a:cubicBezTo>
                    <a:pt x="1539" y="8689"/>
                    <a:pt x="3659" y="13199"/>
                    <a:pt x="3659" y="13199"/>
                  </a:cubicBezTo>
                  <a:cubicBezTo>
                    <a:pt x="3659" y="13199"/>
                    <a:pt x="4480" y="15392"/>
                    <a:pt x="4043" y="18354"/>
                  </a:cubicBezTo>
                  <a:lnTo>
                    <a:pt x="13729" y="18354"/>
                  </a:lnTo>
                  <a:lnTo>
                    <a:pt x="12887" y="17366"/>
                  </a:lnTo>
                  <a:cubicBezTo>
                    <a:pt x="12887" y="17366"/>
                    <a:pt x="8211" y="16982"/>
                    <a:pt x="7203" y="15527"/>
                  </a:cubicBezTo>
                  <a:cubicBezTo>
                    <a:pt x="6194" y="14082"/>
                    <a:pt x="5218" y="6849"/>
                    <a:pt x="5218" y="6143"/>
                  </a:cubicBezTo>
                  <a:cubicBezTo>
                    <a:pt x="5218" y="5446"/>
                    <a:pt x="4688" y="1"/>
                    <a:pt x="4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6"/>
            <p:cNvSpPr/>
            <p:nvPr/>
          </p:nvSpPr>
          <p:spPr>
            <a:xfrm>
              <a:off x="4330400" y="2199000"/>
              <a:ext cx="65225" cy="65475"/>
            </a:xfrm>
            <a:custGeom>
              <a:avLst/>
              <a:gdLst/>
              <a:ahLst/>
              <a:cxnLst/>
              <a:rect l="l" t="t" r="r" b="b"/>
              <a:pathLst>
                <a:path w="2609" h="2619" extrusionOk="0">
                  <a:moveTo>
                    <a:pt x="1507" y="0"/>
                  </a:moveTo>
                  <a:lnTo>
                    <a:pt x="0" y="1465"/>
                  </a:lnTo>
                  <a:lnTo>
                    <a:pt x="1289" y="2619"/>
                  </a:lnTo>
                  <a:lnTo>
                    <a:pt x="2609" y="1237"/>
                  </a:lnTo>
                  <a:lnTo>
                    <a:pt x="1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6"/>
            <p:cNvSpPr/>
            <p:nvPr/>
          </p:nvSpPr>
          <p:spPr>
            <a:xfrm>
              <a:off x="4189825" y="1963075"/>
              <a:ext cx="178250" cy="272575"/>
            </a:xfrm>
            <a:custGeom>
              <a:avLst/>
              <a:gdLst/>
              <a:ahLst/>
              <a:cxnLst/>
              <a:rect l="l" t="t" r="r" b="b"/>
              <a:pathLst>
                <a:path w="7130" h="10903" extrusionOk="0">
                  <a:moveTo>
                    <a:pt x="1" y="1"/>
                  </a:moveTo>
                  <a:lnTo>
                    <a:pt x="1" y="5114"/>
                  </a:lnTo>
                  <a:lnTo>
                    <a:pt x="676" y="6486"/>
                  </a:lnTo>
                  <a:lnTo>
                    <a:pt x="5623" y="10902"/>
                  </a:lnTo>
                  <a:lnTo>
                    <a:pt x="7130" y="9437"/>
                  </a:lnTo>
                  <a:lnTo>
                    <a:pt x="3472" y="5291"/>
                  </a:lnTo>
                  <a:lnTo>
                    <a:pt x="31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6"/>
            <p:cNvSpPr/>
            <p:nvPr/>
          </p:nvSpPr>
          <p:spPr>
            <a:xfrm>
              <a:off x="4166700" y="1510350"/>
              <a:ext cx="111500" cy="113600"/>
            </a:xfrm>
            <a:custGeom>
              <a:avLst/>
              <a:gdLst/>
              <a:ahLst/>
              <a:cxnLst/>
              <a:rect l="l" t="t" r="r" b="b"/>
              <a:pathLst>
                <a:path w="4460" h="4544" extrusionOk="0">
                  <a:moveTo>
                    <a:pt x="3727" y="0"/>
                  </a:moveTo>
                  <a:cubicBezTo>
                    <a:pt x="3662" y="0"/>
                    <a:pt x="3591" y="6"/>
                    <a:pt x="3513" y="17"/>
                  </a:cubicBezTo>
                  <a:cubicBezTo>
                    <a:pt x="3285" y="58"/>
                    <a:pt x="3077" y="183"/>
                    <a:pt x="2942" y="380"/>
                  </a:cubicBezTo>
                  <a:cubicBezTo>
                    <a:pt x="2505" y="973"/>
                    <a:pt x="2412" y="2147"/>
                    <a:pt x="2443" y="3072"/>
                  </a:cubicBezTo>
                  <a:cubicBezTo>
                    <a:pt x="2464" y="3583"/>
                    <a:pt x="2098" y="3918"/>
                    <a:pt x="1745" y="3918"/>
                  </a:cubicBezTo>
                  <a:cubicBezTo>
                    <a:pt x="1245" y="3918"/>
                    <a:pt x="773" y="3242"/>
                    <a:pt x="1487" y="1430"/>
                  </a:cubicBezTo>
                  <a:lnTo>
                    <a:pt x="1487" y="1430"/>
                  </a:lnTo>
                  <a:cubicBezTo>
                    <a:pt x="1258" y="1648"/>
                    <a:pt x="1019" y="1846"/>
                    <a:pt x="770" y="2033"/>
                  </a:cubicBezTo>
                  <a:lnTo>
                    <a:pt x="853" y="1981"/>
                  </a:lnTo>
                  <a:lnTo>
                    <a:pt x="853" y="1981"/>
                  </a:lnTo>
                  <a:cubicBezTo>
                    <a:pt x="811" y="2054"/>
                    <a:pt x="1" y="4070"/>
                    <a:pt x="1289" y="4496"/>
                  </a:cubicBezTo>
                  <a:cubicBezTo>
                    <a:pt x="1391" y="4529"/>
                    <a:pt x="1493" y="4544"/>
                    <a:pt x="1593" y="4544"/>
                  </a:cubicBezTo>
                  <a:cubicBezTo>
                    <a:pt x="2611" y="4544"/>
                    <a:pt x="3535" y="2989"/>
                    <a:pt x="3752" y="2355"/>
                  </a:cubicBezTo>
                  <a:cubicBezTo>
                    <a:pt x="3990" y="1691"/>
                    <a:pt x="3718" y="622"/>
                    <a:pt x="4358" y="622"/>
                  </a:cubicBezTo>
                  <a:cubicBezTo>
                    <a:pt x="4389" y="622"/>
                    <a:pt x="4423" y="625"/>
                    <a:pt x="4459" y="630"/>
                  </a:cubicBezTo>
                  <a:cubicBezTo>
                    <a:pt x="4459" y="630"/>
                    <a:pt x="4450"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6"/>
            <p:cNvSpPr/>
            <p:nvPr/>
          </p:nvSpPr>
          <p:spPr>
            <a:xfrm>
              <a:off x="4189825" y="1944375"/>
              <a:ext cx="79025" cy="18725"/>
            </a:xfrm>
            <a:custGeom>
              <a:avLst/>
              <a:gdLst/>
              <a:ahLst/>
              <a:cxnLst/>
              <a:rect l="l" t="t" r="r" b="b"/>
              <a:pathLst>
                <a:path w="3161" h="749" extrusionOk="0">
                  <a:moveTo>
                    <a:pt x="3118" y="1"/>
                  </a:moveTo>
                  <a:lnTo>
                    <a:pt x="3066" y="11"/>
                  </a:lnTo>
                  <a:lnTo>
                    <a:pt x="1" y="11"/>
                  </a:lnTo>
                  <a:lnTo>
                    <a:pt x="1" y="749"/>
                  </a:lnTo>
                  <a:lnTo>
                    <a:pt x="3160" y="749"/>
                  </a:lnTo>
                  <a:lnTo>
                    <a:pt x="31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6"/>
            <p:cNvSpPr/>
            <p:nvPr/>
          </p:nvSpPr>
          <p:spPr>
            <a:xfrm>
              <a:off x="4189825" y="1926200"/>
              <a:ext cx="77975" cy="18450"/>
            </a:xfrm>
            <a:custGeom>
              <a:avLst/>
              <a:gdLst/>
              <a:ahLst/>
              <a:cxnLst/>
              <a:rect l="l" t="t" r="r" b="b"/>
              <a:pathLst>
                <a:path w="3119" h="738" extrusionOk="0">
                  <a:moveTo>
                    <a:pt x="1" y="0"/>
                  </a:moveTo>
                  <a:lnTo>
                    <a:pt x="1" y="738"/>
                  </a:lnTo>
                  <a:lnTo>
                    <a:pt x="3066" y="738"/>
                  </a:lnTo>
                  <a:lnTo>
                    <a:pt x="3118" y="728"/>
                  </a:lnTo>
                  <a:lnTo>
                    <a:pt x="30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6"/>
            <p:cNvSpPr/>
            <p:nvPr/>
          </p:nvSpPr>
          <p:spPr>
            <a:xfrm>
              <a:off x="4160475" y="1805375"/>
              <a:ext cx="106025" cy="144475"/>
            </a:xfrm>
            <a:custGeom>
              <a:avLst/>
              <a:gdLst/>
              <a:ahLst/>
              <a:cxnLst/>
              <a:rect l="l" t="t" r="r" b="b"/>
              <a:pathLst>
                <a:path w="4241" h="5779" extrusionOk="0">
                  <a:moveTo>
                    <a:pt x="2339" y="1"/>
                  </a:moveTo>
                  <a:cubicBezTo>
                    <a:pt x="2339" y="1"/>
                    <a:pt x="925" y="2734"/>
                    <a:pt x="0" y="3295"/>
                  </a:cubicBezTo>
                  <a:lnTo>
                    <a:pt x="0" y="5561"/>
                  </a:lnTo>
                  <a:lnTo>
                    <a:pt x="385" y="5779"/>
                  </a:lnTo>
                  <a:lnTo>
                    <a:pt x="1164" y="4345"/>
                  </a:lnTo>
                  <a:lnTo>
                    <a:pt x="1164" y="4833"/>
                  </a:lnTo>
                  <a:lnTo>
                    <a:pt x="4240" y="4833"/>
                  </a:lnTo>
                  <a:lnTo>
                    <a:pt x="4085" y="2266"/>
                  </a:lnTo>
                  <a:cubicBezTo>
                    <a:pt x="4085" y="2266"/>
                    <a:pt x="4085" y="863"/>
                    <a:pt x="2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6"/>
            <p:cNvSpPr/>
            <p:nvPr/>
          </p:nvSpPr>
          <p:spPr>
            <a:xfrm>
              <a:off x="3864025" y="1196350"/>
              <a:ext cx="404025" cy="405100"/>
            </a:xfrm>
            <a:custGeom>
              <a:avLst/>
              <a:gdLst/>
              <a:ahLst/>
              <a:cxnLst/>
              <a:rect l="l" t="t" r="r" b="b"/>
              <a:pathLst>
                <a:path w="16161" h="16204" extrusionOk="0">
                  <a:moveTo>
                    <a:pt x="8048" y="868"/>
                  </a:moveTo>
                  <a:cubicBezTo>
                    <a:pt x="8988" y="868"/>
                    <a:pt x="9937" y="1050"/>
                    <a:pt x="10840" y="1426"/>
                  </a:cubicBezTo>
                  <a:cubicBezTo>
                    <a:pt x="13563" y="2559"/>
                    <a:pt x="15340" y="5219"/>
                    <a:pt x="15340" y="8170"/>
                  </a:cubicBezTo>
                  <a:cubicBezTo>
                    <a:pt x="15340" y="12192"/>
                    <a:pt x="12077" y="15455"/>
                    <a:pt x="8044" y="15455"/>
                  </a:cubicBezTo>
                  <a:cubicBezTo>
                    <a:pt x="5103" y="15455"/>
                    <a:pt x="2443" y="13678"/>
                    <a:pt x="1310" y="10956"/>
                  </a:cubicBezTo>
                  <a:cubicBezTo>
                    <a:pt x="188" y="8233"/>
                    <a:pt x="811" y="5094"/>
                    <a:pt x="2890" y="3005"/>
                  </a:cubicBezTo>
                  <a:cubicBezTo>
                    <a:pt x="4286" y="1609"/>
                    <a:pt x="6151" y="868"/>
                    <a:pt x="8048" y="868"/>
                  </a:cubicBezTo>
                  <a:close/>
                  <a:moveTo>
                    <a:pt x="8048" y="0"/>
                  </a:moveTo>
                  <a:cubicBezTo>
                    <a:pt x="3709" y="0"/>
                    <a:pt x="134" y="3458"/>
                    <a:pt x="11" y="7827"/>
                  </a:cubicBezTo>
                  <a:cubicBezTo>
                    <a:pt x="11" y="7827"/>
                    <a:pt x="1" y="8254"/>
                    <a:pt x="42" y="8971"/>
                  </a:cubicBezTo>
                  <a:cubicBezTo>
                    <a:pt x="42" y="8971"/>
                    <a:pt x="42" y="8981"/>
                    <a:pt x="42" y="8991"/>
                  </a:cubicBezTo>
                  <a:cubicBezTo>
                    <a:pt x="479" y="13086"/>
                    <a:pt x="3929" y="16204"/>
                    <a:pt x="8044" y="16204"/>
                  </a:cubicBezTo>
                  <a:lnTo>
                    <a:pt x="8346" y="16204"/>
                  </a:lnTo>
                  <a:cubicBezTo>
                    <a:pt x="8585" y="16162"/>
                    <a:pt x="8824" y="16131"/>
                    <a:pt x="9063" y="16131"/>
                  </a:cubicBezTo>
                  <a:lnTo>
                    <a:pt x="9136" y="16131"/>
                  </a:lnTo>
                  <a:cubicBezTo>
                    <a:pt x="10435" y="15954"/>
                    <a:pt x="11661" y="15466"/>
                    <a:pt x="12721" y="14707"/>
                  </a:cubicBezTo>
                  <a:lnTo>
                    <a:pt x="12877" y="14593"/>
                  </a:lnTo>
                  <a:cubicBezTo>
                    <a:pt x="13126" y="14406"/>
                    <a:pt x="13365" y="14208"/>
                    <a:pt x="13594" y="13990"/>
                  </a:cubicBezTo>
                  <a:cubicBezTo>
                    <a:pt x="15184" y="12473"/>
                    <a:pt x="16088" y="10363"/>
                    <a:pt x="16088" y="8170"/>
                  </a:cubicBezTo>
                  <a:cubicBezTo>
                    <a:pt x="16161" y="3743"/>
                    <a:pt x="12638" y="96"/>
                    <a:pt x="8221" y="2"/>
                  </a:cubicBezTo>
                  <a:cubicBezTo>
                    <a:pt x="8163" y="1"/>
                    <a:pt x="8105" y="0"/>
                    <a:pt x="8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6"/>
            <p:cNvSpPr/>
            <p:nvPr/>
          </p:nvSpPr>
          <p:spPr>
            <a:xfrm>
              <a:off x="4160725" y="1799925"/>
              <a:ext cx="58500" cy="87850"/>
            </a:xfrm>
            <a:custGeom>
              <a:avLst/>
              <a:gdLst/>
              <a:ahLst/>
              <a:cxnLst/>
              <a:rect l="l" t="t" r="r" b="b"/>
              <a:pathLst>
                <a:path w="2340" h="3514" extrusionOk="0">
                  <a:moveTo>
                    <a:pt x="1799" y="0"/>
                  </a:moveTo>
                  <a:cubicBezTo>
                    <a:pt x="1799" y="0"/>
                    <a:pt x="1061" y="1632"/>
                    <a:pt x="1" y="2308"/>
                  </a:cubicBezTo>
                  <a:lnTo>
                    <a:pt x="1" y="3513"/>
                  </a:lnTo>
                  <a:cubicBezTo>
                    <a:pt x="926" y="2952"/>
                    <a:pt x="2339" y="229"/>
                    <a:pt x="2339" y="229"/>
                  </a:cubicBezTo>
                  <a:cubicBezTo>
                    <a:pt x="2162" y="136"/>
                    <a:pt x="1975" y="63"/>
                    <a:pt x="1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6"/>
            <p:cNvSpPr/>
            <p:nvPr/>
          </p:nvSpPr>
          <p:spPr>
            <a:xfrm>
              <a:off x="3883000" y="1218200"/>
              <a:ext cx="379075" cy="364725"/>
            </a:xfrm>
            <a:custGeom>
              <a:avLst/>
              <a:gdLst/>
              <a:ahLst/>
              <a:cxnLst/>
              <a:rect l="l" t="t" r="r" b="b"/>
              <a:pathLst>
                <a:path w="15163" h="14589" extrusionOk="0">
                  <a:moveTo>
                    <a:pt x="7296" y="1"/>
                  </a:moveTo>
                  <a:cubicBezTo>
                    <a:pt x="3263" y="1"/>
                    <a:pt x="0" y="3264"/>
                    <a:pt x="0" y="7296"/>
                  </a:cubicBezTo>
                  <a:cubicBezTo>
                    <a:pt x="0" y="10237"/>
                    <a:pt x="1777" y="12898"/>
                    <a:pt x="4500" y="14031"/>
                  </a:cubicBezTo>
                  <a:cubicBezTo>
                    <a:pt x="5403" y="14406"/>
                    <a:pt x="6352" y="14589"/>
                    <a:pt x="7292" y="14589"/>
                  </a:cubicBezTo>
                  <a:cubicBezTo>
                    <a:pt x="9189" y="14589"/>
                    <a:pt x="11054" y="13847"/>
                    <a:pt x="12450" y="12451"/>
                  </a:cubicBezTo>
                  <a:cubicBezTo>
                    <a:pt x="14539" y="10362"/>
                    <a:pt x="15163" y="7224"/>
                    <a:pt x="14030" y="4501"/>
                  </a:cubicBezTo>
                  <a:cubicBezTo>
                    <a:pt x="12897" y="1778"/>
                    <a:pt x="10237" y="1"/>
                    <a:pt x="7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6"/>
            <p:cNvSpPr/>
            <p:nvPr/>
          </p:nvSpPr>
          <p:spPr>
            <a:xfrm>
              <a:off x="3920675" y="2153000"/>
              <a:ext cx="275675" cy="315950"/>
            </a:xfrm>
            <a:custGeom>
              <a:avLst/>
              <a:gdLst/>
              <a:ahLst/>
              <a:cxnLst/>
              <a:rect l="l" t="t" r="r" b="b"/>
              <a:pathLst>
                <a:path w="11027" h="12638" extrusionOk="0">
                  <a:moveTo>
                    <a:pt x="8667" y="1"/>
                  </a:moveTo>
                  <a:lnTo>
                    <a:pt x="0" y="12638"/>
                  </a:lnTo>
                  <a:lnTo>
                    <a:pt x="11027" y="12638"/>
                  </a:lnTo>
                  <a:cubicBezTo>
                    <a:pt x="11027" y="12638"/>
                    <a:pt x="10050" y="5477"/>
                    <a:pt x="9842" y="4552"/>
                  </a:cubicBezTo>
                  <a:cubicBezTo>
                    <a:pt x="9634" y="3617"/>
                    <a:pt x="8667" y="1"/>
                    <a:pt x="8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6"/>
            <p:cNvSpPr/>
            <p:nvPr/>
          </p:nvSpPr>
          <p:spPr>
            <a:xfrm>
              <a:off x="4159175" y="1793950"/>
              <a:ext cx="46525" cy="63675"/>
            </a:xfrm>
            <a:custGeom>
              <a:avLst/>
              <a:gdLst/>
              <a:ahLst/>
              <a:cxnLst/>
              <a:rect l="l" t="t" r="r" b="b"/>
              <a:pathLst>
                <a:path w="1861" h="2547" extrusionOk="0">
                  <a:moveTo>
                    <a:pt x="977" y="0"/>
                  </a:moveTo>
                  <a:cubicBezTo>
                    <a:pt x="977" y="0"/>
                    <a:pt x="510" y="1081"/>
                    <a:pt x="0" y="1112"/>
                  </a:cubicBezTo>
                  <a:cubicBezTo>
                    <a:pt x="42" y="1435"/>
                    <a:pt x="63" y="1757"/>
                    <a:pt x="63" y="2069"/>
                  </a:cubicBezTo>
                  <a:lnTo>
                    <a:pt x="63" y="2547"/>
                  </a:lnTo>
                  <a:cubicBezTo>
                    <a:pt x="1123" y="1871"/>
                    <a:pt x="1861" y="239"/>
                    <a:pt x="1861" y="239"/>
                  </a:cubicBezTo>
                  <a:cubicBezTo>
                    <a:pt x="1570" y="136"/>
                    <a:pt x="1279" y="63"/>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6"/>
            <p:cNvSpPr/>
            <p:nvPr/>
          </p:nvSpPr>
          <p:spPr>
            <a:xfrm>
              <a:off x="4014975" y="1599875"/>
              <a:ext cx="174875" cy="237575"/>
            </a:xfrm>
            <a:custGeom>
              <a:avLst/>
              <a:gdLst/>
              <a:ahLst/>
              <a:cxnLst/>
              <a:rect l="l" t="t" r="r" b="b"/>
              <a:pathLst>
                <a:path w="6995" h="9503" extrusionOk="0">
                  <a:moveTo>
                    <a:pt x="3717" y="783"/>
                  </a:moveTo>
                  <a:cubicBezTo>
                    <a:pt x="4022" y="783"/>
                    <a:pt x="4317" y="1023"/>
                    <a:pt x="4324" y="1383"/>
                  </a:cubicBezTo>
                  <a:cubicBezTo>
                    <a:pt x="4324" y="1705"/>
                    <a:pt x="4054" y="1964"/>
                    <a:pt x="3732" y="1964"/>
                  </a:cubicBezTo>
                  <a:cubicBezTo>
                    <a:pt x="3201" y="1964"/>
                    <a:pt x="2942" y="1331"/>
                    <a:pt x="3305" y="956"/>
                  </a:cubicBezTo>
                  <a:cubicBezTo>
                    <a:pt x="3426" y="836"/>
                    <a:pt x="3572" y="783"/>
                    <a:pt x="3717" y="783"/>
                  </a:cubicBezTo>
                  <a:close/>
                  <a:moveTo>
                    <a:pt x="3004" y="0"/>
                  </a:moveTo>
                  <a:cubicBezTo>
                    <a:pt x="2775" y="32"/>
                    <a:pt x="2547" y="42"/>
                    <a:pt x="2318" y="52"/>
                  </a:cubicBezTo>
                  <a:cubicBezTo>
                    <a:pt x="2204" y="73"/>
                    <a:pt x="2141" y="94"/>
                    <a:pt x="2141" y="94"/>
                  </a:cubicBezTo>
                  <a:cubicBezTo>
                    <a:pt x="2141" y="94"/>
                    <a:pt x="842" y="821"/>
                    <a:pt x="427" y="2692"/>
                  </a:cubicBezTo>
                  <a:cubicBezTo>
                    <a:pt x="1" y="4563"/>
                    <a:pt x="2141" y="5248"/>
                    <a:pt x="2141" y="5248"/>
                  </a:cubicBezTo>
                  <a:cubicBezTo>
                    <a:pt x="1632" y="5477"/>
                    <a:pt x="1466" y="6236"/>
                    <a:pt x="1466" y="6236"/>
                  </a:cubicBezTo>
                  <a:lnTo>
                    <a:pt x="1466" y="9468"/>
                  </a:lnTo>
                  <a:lnTo>
                    <a:pt x="1476" y="9468"/>
                  </a:lnTo>
                  <a:cubicBezTo>
                    <a:pt x="1476" y="9468"/>
                    <a:pt x="1642" y="9502"/>
                    <a:pt x="1884" y="9502"/>
                  </a:cubicBezTo>
                  <a:cubicBezTo>
                    <a:pt x="2382" y="9502"/>
                    <a:pt x="3201" y="9356"/>
                    <a:pt x="3544" y="8460"/>
                  </a:cubicBezTo>
                  <a:lnTo>
                    <a:pt x="3544" y="6454"/>
                  </a:lnTo>
                  <a:cubicBezTo>
                    <a:pt x="3815" y="6319"/>
                    <a:pt x="4074" y="6132"/>
                    <a:pt x="4293" y="5924"/>
                  </a:cubicBezTo>
                  <a:cubicBezTo>
                    <a:pt x="5041" y="5197"/>
                    <a:pt x="5301" y="4168"/>
                    <a:pt x="5623" y="3378"/>
                  </a:cubicBezTo>
                  <a:cubicBezTo>
                    <a:pt x="5831" y="2796"/>
                    <a:pt x="6382" y="2411"/>
                    <a:pt x="6995" y="2391"/>
                  </a:cubicBezTo>
                  <a:cubicBezTo>
                    <a:pt x="6880" y="1060"/>
                    <a:pt x="5509" y="988"/>
                    <a:pt x="5509" y="988"/>
                  </a:cubicBezTo>
                  <a:cubicBezTo>
                    <a:pt x="5020" y="478"/>
                    <a:pt x="4386" y="135"/>
                    <a:pt x="3690" y="32"/>
                  </a:cubicBezTo>
                  <a:cubicBezTo>
                    <a:pt x="3690" y="32"/>
                    <a:pt x="2536" y="323"/>
                    <a:pt x="2848" y="1777"/>
                  </a:cubicBezTo>
                  <a:cubicBezTo>
                    <a:pt x="3160" y="3232"/>
                    <a:pt x="4573" y="2339"/>
                    <a:pt x="4116" y="4885"/>
                  </a:cubicBezTo>
                  <a:cubicBezTo>
                    <a:pt x="4116" y="4885"/>
                    <a:pt x="4155" y="3218"/>
                    <a:pt x="2986" y="3218"/>
                  </a:cubicBezTo>
                  <a:cubicBezTo>
                    <a:pt x="2955" y="3218"/>
                    <a:pt x="2923" y="3220"/>
                    <a:pt x="2890" y="3222"/>
                  </a:cubicBezTo>
                  <a:cubicBezTo>
                    <a:pt x="1622" y="3315"/>
                    <a:pt x="2630" y="4791"/>
                    <a:pt x="2630" y="4791"/>
                  </a:cubicBezTo>
                  <a:cubicBezTo>
                    <a:pt x="2630" y="4791"/>
                    <a:pt x="489" y="4376"/>
                    <a:pt x="998" y="2671"/>
                  </a:cubicBezTo>
                  <a:cubicBezTo>
                    <a:pt x="1466" y="1092"/>
                    <a:pt x="2838" y="115"/>
                    <a:pt x="3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6"/>
            <p:cNvSpPr/>
            <p:nvPr/>
          </p:nvSpPr>
          <p:spPr>
            <a:xfrm>
              <a:off x="4151900" y="1789800"/>
              <a:ext cx="31975" cy="31975"/>
            </a:xfrm>
            <a:custGeom>
              <a:avLst/>
              <a:gdLst/>
              <a:ahLst/>
              <a:cxnLst/>
              <a:rect l="l" t="t" r="r" b="b"/>
              <a:pathLst>
                <a:path w="1279" h="1279" extrusionOk="0">
                  <a:moveTo>
                    <a:pt x="0" y="0"/>
                  </a:moveTo>
                  <a:cubicBezTo>
                    <a:pt x="146" y="416"/>
                    <a:pt x="250" y="842"/>
                    <a:pt x="302" y="1278"/>
                  </a:cubicBezTo>
                  <a:cubicBezTo>
                    <a:pt x="801" y="1247"/>
                    <a:pt x="1279" y="166"/>
                    <a:pt x="1279" y="166"/>
                  </a:cubicBezTo>
                  <a:cubicBezTo>
                    <a:pt x="853" y="83"/>
                    <a:pt x="427" y="2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6"/>
            <p:cNvSpPr/>
            <p:nvPr/>
          </p:nvSpPr>
          <p:spPr>
            <a:xfrm>
              <a:off x="3839075" y="1798625"/>
              <a:ext cx="331300" cy="354675"/>
            </a:xfrm>
            <a:custGeom>
              <a:avLst/>
              <a:gdLst/>
              <a:ahLst/>
              <a:cxnLst/>
              <a:rect l="l" t="t" r="r" b="b"/>
              <a:pathLst>
                <a:path w="13252" h="14187" extrusionOk="0">
                  <a:moveTo>
                    <a:pt x="2422" y="0"/>
                  </a:moveTo>
                  <a:cubicBezTo>
                    <a:pt x="1" y="406"/>
                    <a:pt x="1" y="2380"/>
                    <a:pt x="1" y="2380"/>
                  </a:cubicBezTo>
                  <a:lnTo>
                    <a:pt x="1" y="4771"/>
                  </a:lnTo>
                  <a:lnTo>
                    <a:pt x="2526" y="4771"/>
                  </a:lnTo>
                  <a:lnTo>
                    <a:pt x="2547" y="4064"/>
                  </a:lnTo>
                  <a:lnTo>
                    <a:pt x="5093" y="11983"/>
                  </a:lnTo>
                  <a:lnTo>
                    <a:pt x="11931" y="14186"/>
                  </a:lnTo>
                  <a:lnTo>
                    <a:pt x="12139" y="8107"/>
                  </a:lnTo>
                  <a:lnTo>
                    <a:pt x="13251" y="6049"/>
                  </a:lnTo>
                  <a:lnTo>
                    <a:pt x="12856" y="5841"/>
                  </a:lnTo>
                  <a:lnTo>
                    <a:pt x="10570" y="5841"/>
                  </a:lnTo>
                  <a:lnTo>
                    <a:pt x="10570" y="4448"/>
                  </a:lnTo>
                  <a:cubicBezTo>
                    <a:pt x="10200" y="4624"/>
                    <a:pt x="9738" y="4672"/>
                    <a:pt x="9346" y="4672"/>
                  </a:cubicBezTo>
                  <a:cubicBezTo>
                    <a:pt x="8880" y="4672"/>
                    <a:pt x="8512" y="4604"/>
                    <a:pt x="8512" y="4604"/>
                  </a:cubicBezTo>
                  <a:lnTo>
                    <a:pt x="8502" y="4604"/>
                  </a:lnTo>
                  <a:lnTo>
                    <a:pt x="8502" y="5768"/>
                  </a:lnTo>
                  <a:lnTo>
                    <a:pt x="5977" y="5768"/>
                  </a:lnTo>
                  <a:lnTo>
                    <a:pt x="5977" y="4137"/>
                  </a:lnTo>
                  <a:cubicBezTo>
                    <a:pt x="2880" y="3014"/>
                    <a:pt x="2422" y="0"/>
                    <a:pt x="2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6"/>
            <p:cNvSpPr/>
            <p:nvPr/>
          </p:nvSpPr>
          <p:spPr>
            <a:xfrm>
              <a:off x="4103575" y="1747950"/>
              <a:ext cx="57175" cy="196700"/>
            </a:xfrm>
            <a:custGeom>
              <a:avLst/>
              <a:gdLst/>
              <a:ahLst/>
              <a:cxnLst/>
              <a:rect l="l" t="t" r="r" b="b"/>
              <a:pathLst>
                <a:path w="2287" h="7868" extrusionOk="0">
                  <a:moveTo>
                    <a:pt x="749" y="1"/>
                  </a:moveTo>
                  <a:cubicBezTo>
                    <a:pt x="530" y="209"/>
                    <a:pt x="271" y="396"/>
                    <a:pt x="0" y="531"/>
                  </a:cubicBezTo>
                  <a:lnTo>
                    <a:pt x="0" y="7868"/>
                  </a:lnTo>
                  <a:lnTo>
                    <a:pt x="2287" y="7868"/>
                  </a:lnTo>
                  <a:lnTo>
                    <a:pt x="2287" y="5592"/>
                  </a:lnTo>
                  <a:lnTo>
                    <a:pt x="2287" y="4387"/>
                  </a:lnTo>
                  <a:lnTo>
                    <a:pt x="2287" y="3909"/>
                  </a:lnTo>
                  <a:cubicBezTo>
                    <a:pt x="2287" y="3597"/>
                    <a:pt x="2266" y="3275"/>
                    <a:pt x="2224" y="2952"/>
                  </a:cubicBezTo>
                  <a:cubicBezTo>
                    <a:pt x="2172" y="2516"/>
                    <a:pt x="2079" y="2090"/>
                    <a:pt x="1923" y="1674"/>
                  </a:cubicBezTo>
                  <a:cubicBezTo>
                    <a:pt x="1476" y="437"/>
                    <a:pt x="759" y="11"/>
                    <a:pt x="759" y="11"/>
                  </a:cubicBezTo>
                  <a:lnTo>
                    <a:pt x="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6"/>
            <p:cNvSpPr/>
            <p:nvPr/>
          </p:nvSpPr>
          <p:spPr>
            <a:xfrm>
              <a:off x="3966400" y="2098175"/>
              <a:ext cx="171225" cy="64975"/>
            </a:xfrm>
            <a:custGeom>
              <a:avLst/>
              <a:gdLst/>
              <a:ahLst/>
              <a:cxnLst/>
              <a:rect l="l" t="t" r="r" b="b"/>
              <a:pathLst>
                <a:path w="6849" h="2599" extrusionOk="0">
                  <a:moveTo>
                    <a:pt x="0" y="1"/>
                  </a:moveTo>
                  <a:lnTo>
                    <a:pt x="0" y="1986"/>
                  </a:lnTo>
                  <a:cubicBezTo>
                    <a:pt x="0" y="1986"/>
                    <a:pt x="2226" y="2598"/>
                    <a:pt x="4376" y="2598"/>
                  </a:cubicBezTo>
                  <a:cubicBezTo>
                    <a:pt x="5268" y="2598"/>
                    <a:pt x="6148" y="2492"/>
                    <a:pt x="6849" y="2194"/>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6"/>
            <p:cNvSpPr/>
            <p:nvPr/>
          </p:nvSpPr>
          <p:spPr>
            <a:xfrm>
              <a:off x="3914700" y="2135025"/>
              <a:ext cx="218525" cy="321450"/>
            </a:xfrm>
            <a:custGeom>
              <a:avLst/>
              <a:gdLst/>
              <a:ahLst/>
              <a:cxnLst/>
              <a:rect l="l" t="t" r="r" b="b"/>
              <a:pathLst>
                <a:path w="8741" h="12858" extrusionOk="0">
                  <a:moveTo>
                    <a:pt x="1912" y="0"/>
                  </a:moveTo>
                  <a:cubicBezTo>
                    <a:pt x="1906" y="0"/>
                    <a:pt x="1903" y="1"/>
                    <a:pt x="1902" y="3"/>
                  </a:cubicBezTo>
                  <a:cubicBezTo>
                    <a:pt x="1860" y="65"/>
                    <a:pt x="1289" y="1198"/>
                    <a:pt x="1289" y="4534"/>
                  </a:cubicBezTo>
                  <a:cubicBezTo>
                    <a:pt x="1289" y="7173"/>
                    <a:pt x="395" y="9252"/>
                    <a:pt x="104" y="11143"/>
                  </a:cubicBezTo>
                  <a:cubicBezTo>
                    <a:pt x="11" y="11704"/>
                    <a:pt x="0" y="12286"/>
                    <a:pt x="73" y="12858"/>
                  </a:cubicBezTo>
                  <a:lnTo>
                    <a:pt x="8740" y="210"/>
                  </a:lnTo>
                  <a:lnTo>
                    <a:pt x="8740" y="210"/>
                  </a:lnTo>
                  <a:cubicBezTo>
                    <a:pt x="8061" y="501"/>
                    <a:pt x="7216" y="604"/>
                    <a:pt x="6354" y="604"/>
                  </a:cubicBezTo>
                  <a:cubicBezTo>
                    <a:pt x="4265" y="604"/>
                    <a:pt x="2075" y="0"/>
                    <a:pt x="1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6"/>
            <p:cNvSpPr/>
            <p:nvPr/>
          </p:nvSpPr>
          <p:spPr>
            <a:xfrm>
              <a:off x="3872850" y="2469200"/>
              <a:ext cx="257775" cy="458575"/>
            </a:xfrm>
            <a:custGeom>
              <a:avLst/>
              <a:gdLst/>
              <a:ahLst/>
              <a:cxnLst/>
              <a:rect l="l" t="t" r="r" b="b"/>
              <a:pathLst>
                <a:path w="10311" h="18343" extrusionOk="0">
                  <a:moveTo>
                    <a:pt x="1913" y="0"/>
                  </a:moveTo>
                  <a:cubicBezTo>
                    <a:pt x="1913" y="0"/>
                    <a:pt x="1466" y="3866"/>
                    <a:pt x="770" y="5716"/>
                  </a:cubicBezTo>
                  <a:cubicBezTo>
                    <a:pt x="614" y="6194"/>
                    <a:pt x="510" y="6682"/>
                    <a:pt x="469" y="7171"/>
                  </a:cubicBezTo>
                  <a:cubicBezTo>
                    <a:pt x="188" y="9748"/>
                    <a:pt x="427" y="14019"/>
                    <a:pt x="427" y="14872"/>
                  </a:cubicBezTo>
                  <a:cubicBezTo>
                    <a:pt x="427" y="15921"/>
                    <a:pt x="1" y="18343"/>
                    <a:pt x="1" y="18343"/>
                  </a:cubicBezTo>
                  <a:lnTo>
                    <a:pt x="10310" y="18343"/>
                  </a:lnTo>
                  <a:lnTo>
                    <a:pt x="9697" y="17584"/>
                  </a:lnTo>
                  <a:cubicBezTo>
                    <a:pt x="9599" y="17606"/>
                    <a:pt x="9489" y="17616"/>
                    <a:pt x="9369" y="17616"/>
                  </a:cubicBezTo>
                  <a:cubicBezTo>
                    <a:pt x="7930" y="17616"/>
                    <a:pt x="5057" y="16155"/>
                    <a:pt x="3628" y="15474"/>
                  </a:cubicBezTo>
                  <a:cubicBezTo>
                    <a:pt x="2079" y="14736"/>
                    <a:pt x="2973" y="13146"/>
                    <a:pt x="3243" y="11172"/>
                  </a:cubicBezTo>
                  <a:cubicBezTo>
                    <a:pt x="3514" y="9187"/>
                    <a:pt x="6714" y="0"/>
                    <a:pt x="67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6"/>
            <p:cNvSpPr/>
            <p:nvPr/>
          </p:nvSpPr>
          <p:spPr>
            <a:xfrm>
              <a:off x="4027200" y="1599600"/>
              <a:ext cx="102125" cy="122675"/>
            </a:xfrm>
            <a:custGeom>
              <a:avLst/>
              <a:gdLst/>
              <a:ahLst/>
              <a:cxnLst/>
              <a:rect l="l" t="t" r="r" b="b"/>
              <a:pathLst>
                <a:path w="4085" h="4907" extrusionOk="0">
                  <a:moveTo>
                    <a:pt x="2609" y="1"/>
                  </a:moveTo>
                  <a:lnTo>
                    <a:pt x="2515" y="11"/>
                  </a:lnTo>
                  <a:cubicBezTo>
                    <a:pt x="2338" y="136"/>
                    <a:pt x="977" y="1103"/>
                    <a:pt x="509" y="2693"/>
                  </a:cubicBezTo>
                  <a:cubicBezTo>
                    <a:pt x="0" y="4387"/>
                    <a:pt x="2141" y="4813"/>
                    <a:pt x="2141" y="4813"/>
                  </a:cubicBezTo>
                  <a:cubicBezTo>
                    <a:pt x="2141" y="4813"/>
                    <a:pt x="1133" y="3326"/>
                    <a:pt x="2401" y="3233"/>
                  </a:cubicBezTo>
                  <a:cubicBezTo>
                    <a:pt x="2433" y="3231"/>
                    <a:pt x="2465" y="3229"/>
                    <a:pt x="2495" y="3229"/>
                  </a:cubicBezTo>
                  <a:cubicBezTo>
                    <a:pt x="3657" y="3229"/>
                    <a:pt x="3627" y="4906"/>
                    <a:pt x="3627" y="4906"/>
                  </a:cubicBezTo>
                  <a:cubicBezTo>
                    <a:pt x="4084" y="2350"/>
                    <a:pt x="2671" y="3254"/>
                    <a:pt x="2359" y="1799"/>
                  </a:cubicBezTo>
                  <a:cubicBezTo>
                    <a:pt x="2047" y="344"/>
                    <a:pt x="3191" y="53"/>
                    <a:pt x="3191" y="53"/>
                  </a:cubicBezTo>
                  <a:cubicBezTo>
                    <a:pt x="3003" y="22"/>
                    <a:pt x="2806" y="1"/>
                    <a:pt x="2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6"/>
            <p:cNvSpPr/>
            <p:nvPr/>
          </p:nvSpPr>
          <p:spPr>
            <a:xfrm>
              <a:off x="4051600" y="1880475"/>
              <a:ext cx="52000" cy="34700"/>
            </a:xfrm>
            <a:custGeom>
              <a:avLst/>
              <a:gdLst/>
              <a:ahLst/>
              <a:cxnLst/>
              <a:rect l="l" t="t" r="r" b="b"/>
              <a:pathLst>
                <a:path w="2080" h="1388" extrusionOk="0">
                  <a:moveTo>
                    <a:pt x="2079" y="0"/>
                  </a:moveTo>
                  <a:cubicBezTo>
                    <a:pt x="1722" y="540"/>
                    <a:pt x="512" y="584"/>
                    <a:pt x="129" y="584"/>
                  </a:cubicBezTo>
                  <a:cubicBezTo>
                    <a:pt x="55" y="584"/>
                    <a:pt x="11" y="582"/>
                    <a:pt x="11" y="582"/>
                  </a:cubicBezTo>
                  <a:lnTo>
                    <a:pt x="1" y="582"/>
                  </a:lnTo>
                  <a:lnTo>
                    <a:pt x="1" y="1320"/>
                  </a:lnTo>
                  <a:lnTo>
                    <a:pt x="11" y="1320"/>
                  </a:lnTo>
                  <a:cubicBezTo>
                    <a:pt x="11" y="1320"/>
                    <a:pt x="379" y="1387"/>
                    <a:pt x="847" y="1387"/>
                  </a:cubicBezTo>
                  <a:cubicBezTo>
                    <a:pt x="1240" y="1387"/>
                    <a:pt x="1704" y="1340"/>
                    <a:pt x="2079" y="1164"/>
                  </a:cubicBezTo>
                  <a:lnTo>
                    <a:pt x="2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6"/>
            <p:cNvSpPr/>
            <p:nvPr/>
          </p:nvSpPr>
          <p:spPr>
            <a:xfrm>
              <a:off x="4051600" y="1857600"/>
              <a:ext cx="52000" cy="37475"/>
            </a:xfrm>
            <a:custGeom>
              <a:avLst/>
              <a:gdLst/>
              <a:ahLst/>
              <a:cxnLst/>
              <a:rect l="l" t="t" r="r" b="b"/>
              <a:pathLst>
                <a:path w="2080" h="1499" extrusionOk="0">
                  <a:moveTo>
                    <a:pt x="2079" y="1"/>
                  </a:moveTo>
                  <a:cubicBezTo>
                    <a:pt x="1681" y="574"/>
                    <a:pt x="674" y="641"/>
                    <a:pt x="224" y="641"/>
                  </a:cubicBezTo>
                  <a:cubicBezTo>
                    <a:pt x="86" y="641"/>
                    <a:pt x="1" y="634"/>
                    <a:pt x="1" y="634"/>
                  </a:cubicBezTo>
                  <a:lnTo>
                    <a:pt x="1" y="1497"/>
                  </a:lnTo>
                  <a:lnTo>
                    <a:pt x="11" y="1497"/>
                  </a:lnTo>
                  <a:cubicBezTo>
                    <a:pt x="11" y="1497"/>
                    <a:pt x="55" y="1499"/>
                    <a:pt x="129" y="1499"/>
                  </a:cubicBezTo>
                  <a:cubicBezTo>
                    <a:pt x="512" y="1499"/>
                    <a:pt x="1722" y="1455"/>
                    <a:pt x="2079" y="915"/>
                  </a:cubicBezTo>
                  <a:lnTo>
                    <a:pt x="20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6"/>
            <p:cNvSpPr/>
            <p:nvPr/>
          </p:nvSpPr>
          <p:spPr>
            <a:xfrm>
              <a:off x="4051600" y="1838375"/>
              <a:ext cx="52000" cy="35250"/>
            </a:xfrm>
            <a:custGeom>
              <a:avLst/>
              <a:gdLst/>
              <a:ahLst/>
              <a:cxnLst/>
              <a:rect l="l" t="t" r="r" b="b"/>
              <a:pathLst>
                <a:path w="2080" h="1410" extrusionOk="0">
                  <a:moveTo>
                    <a:pt x="2079" y="1"/>
                  </a:moveTo>
                  <a:cubicBezTo>
                    <a:pt x="1527" y="566"/>
                    <a:pt x="856" y="672"/>
                    <a:pt x="431" y="672"/>
                  </a:cubicBezTo>
                  <a:cubicBezTo>
                    <a:pt x="177" y="672"/>
                    <a:pt x="11" y="634"/>
                    <a:pt x="11" y="634"/>
                  </a:cubicBezTo>
                  <a:lnTo>
                    <a:pt x="1" y="634"/>
                  </a:lnTo>
                  <a:lnTo>
                    <a:pt x="1" y="1403"/>
                  </a:lnTo>
                  <a:cubicBezTo>
                    <a:pt x="1" y="1403"/>
                    <a:pt x="86" y="1410"/>
                    <a:pt x="224" y="1410"/>
                  </a:cubicBezTo>
                  <a:cubicBezTo>
                    <a:pt x="674" y="1410"/>
                    <a:pt x="1681" y="1343"/>
                    <a:pt x="2079" y="770"/>
                  </a:cubicBezTo>
                  <a:lnTo>
                    <a:pt x="2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6"/>
            <p:cNvSpPr/>
            <p:nvPr/>
          </p:nvSpPr>
          <p:spPr>
            <a:xfrm>
              <a:off x="4051600" y="1811350"/>
              <a:ext cx="52000" cy="43925"/>
            </a:xfrm>
            <a:custGeom>
              <a:avLst/>
              <a:gdLst/>
              <a:ahLst/>
              <a:cxnLst/>
              <a:rect l="l" t="t" r="r" b="b"/>
              <a:pathLst>
                <a:path w="2080" h="1757" extrusionOk="0">
                  <a:moveTo>
                    <a:pt x="2079" y="1"/>
                  </a:moveTo>
                  <a:cubicBezTo>
                    <a:pt x="1736" y="897"/>
                    <a:pt x="917" y="1043"/>
                    <a:pt x="419" y="1043"/>
                  </a:cubicBezTo>
                  <a:cubicBezTo>
                    <a:pt x="177" y="1043"/>
                    <a:pt x="11" y="1009"/>
                    <a:pt x="11" y="1009"/>
                  </a:cubicBezTo>
                  <a:lnTo>
                    <a:pt x="1" y="1009"/>
                  </a:lnTo>
                  <a:lnTo>
                    <a:pt x="1" y="1715"/>
                  </a:lnTo>
                  <a:lnTo>
                    <a:pt x="11" y="1715"/>
                  </a:lnTo>
                  <a:cubicBezTo>
                    <a:pt x="11" y="1715"/>
                    <a:pt x="183" y="1756"/>
                    <a:pt x="444" y="1756"/>
                  </a:cubicBezTo>
                  <a:cubicBezTo>
                    <a:pt x="869" y="1756"/>
                    <a:pt x="1532" y="1648"/>
                    <a:pt x="2079" y="1082"/>
                  </a:cubicBezTo>
                  <a:lnTo>
                    <a:pt x="20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6"/>
            <p:cNvSpPr/>
            <p:nvPr/>
          </p:nvSpPr>
          <p:spPr>
            <a:xfrm>
              <a:off x="3802450" y="1602450"/>
              <a:ext cx="266075" cy="340400"/>
            </a:xfrm>
            <a:custGeom>
              <a:avLst/>
              <a:gdLst/>
              <a:ahLst/>
              <a:cxnLst/>
              <a:rect l="l" t="t" r="r" b="b"/>
              <a:pathLst>
                <a:path w="10643" h="13616" extrusionOk="0">
                  <a:moveTo>
                    <a:pt x="10581" y="1"/>
                  </a:moveTo>
                  <a:cubicBezTo>
                    <a:pt x="9764" y="1"/>
                    <a:pt x="1021" y="312"/>
                    <a:pt x="1" y="13615"/>
                  </a:cubicBezTo>
                  <a:lnTo>
                    <a:pt x="1476" y="13605"/>
                  </a:lnTo>
                  <a:lnTo>
                    <a:pt x="1476" y="10227"/>
                  </a:lnTo>
                  <a:cubicBezTo>
                    <a:pt x="1476" y="10227"/>
                    <a:pt x="1476" y="8253"/>
                    <a:pt x="3898" y="7847"/>
                  </a:cubicBezTo>
                  <a:cubicBezTo>
                    <a:pt x="3971" y="7837"/>
                    <a:pt x="4054" y="7827"/>
                    <a:pt x="4147" y="7816"/>
                  </a:cubicBezTo>
                  <a:lnTo>
                    <a:pt x="4656" y="7764"/>
                  </a:lnTo>
                  <a:lnTo>
                    <a:pt x="5675" y="7660"/>
                  </a:lnTo>
                  <a:lnTo>
                    <a:pt x="6423" y="7588"/>
                  </a:lnTo>
                  <a:lnTo>
                    <a:pt x="7452" y="7484"/>
                  </a:lnTo>
                  <a:lnTo>
                    <a:pt x="7452" y="13615"/>
                  </a:lnTo>
                  <a:lnTo>
                    <a:pt x="9967" y="13615"/>
                  </a:lnTo>
                  <a:lnTo>
                    <a:pt x="9967" y="6143"/>
                  </a:lnTo>
                  <a:cubicBezTo>
                    <a:pt x="9967" y="6143"/>
                    <a:pt x="10133" y="5385"/>
                    <a:pt x="10642" y="5156"/>
                  </a:cubicBezTo>
                  <a:cubicBezTo>
                    <a:pt x="10642" y="5156"/>
                    <a:pt x="8512" y="4470"/>
                    <a:pt x="8928" y="2599"/>
                  </a:cubicBezTo>
                  <a:cubicBezTo>
                    <a:pt x="9343" y="729"/>
                    <a:pt x="10642" y="1"/>
                    <a:pt x="10642" y="1"/>
                  </a:cubicBezTo>
                  <a:cubicBezTo>
                    <a:pt x="10642" y="1"/>
                    <a:pt x="10621" y="1"/>
                    <a:pt x="10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6"/>
            <p:cNvSpPr/>
            <p:nvPr/>
          </p:nvSpPr>
          <p:spPr>
            <a:xfrm>
              <a:off x="3899875" y="1796550"/>
              <a:ext cx="88875" cy="105500"/>
            </a:xfrm>
            <a:custGeom>
              <a:avLst/>
              <a:gdLst/>
              <a:ahLst/>
              <a:cxnLst/>
              <a:rect l="l" t="t" r="r" b="b"/>
              <a:pathLst>
                <a:path w="3555" h="4220" extrusionOk="0">
                  <a:moveTo>
                    <a:pt x="759" y="0"/>
                  </a:moveTo>
                  <a:lnTo>
                    <a:pt x="250" y="52"/>
                  </a:lnTo>
                  <a:cubicBezTo>
                    <a:pt x="167" y="63"/>
                    <a:pt x="84" y="73"/>
                    <a:pt x="1" y="83"/>
                  </a:cubicBezTo>
                  <a:cubicBezTo>
                    <a:pt x="1" y="83"/>
                    <a:pt x="448" y="3097"/>
                    <a:pt x="3555" y="4220"/>
                  </a:cubicBezTo>
                  <a:lnTo>
                    <a:pt x="3555" y="3357"/>
                  </a:lnTo>
                  <a:cubicBezTo>
                    <a:pt x="1040" y="1996"/>
                    <a:pt x="759" y="0"/>
                    <a:pt x="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6"/>
            <p:cNvSpPr/>
            <p:nvPr/>
          </p:nvSpPr>
          <p:spPr>
            <a:xfrm>
              <a:off x="3918850" y="1793950"/>
              <a:ext cx="69900" cy="86550"/>
            </a:xfrm>
            <a:custGeom>
              <a:avLst/>
              <a:gdLst/>
              <a:ahLst/>
              <a:cxnLst/>
              <a:rect l="l" t="t" r="r" b="b"/>
              <a:pathLst>
                <a:path w="2796" h="3462" extrusionOk="0">
                  <a:moveTo>
                    <a:pt x="1019" y="0"/>
                  </a:moveTo>
                  <a:lnTo>
                    <a:pt x="0" y="104"/>
                  </a:lnTo>
                  <a:cubicBezTo>
                    <a:pt x="0" y="104"/>
                    <a:pt x="281" y="2100"/>
                    <a:pt x="2796" y="3461"/>
                  </a:cubicBezTo>
                  <a:lnTo>
                    <a:pt x="2796" y="2547"/>
                  </a:lnTo>
                  <a:cubicBezTo>
                    <a:pt x="1071" y="1258"/>
                    <a:pt x="1019"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6"/>
            <p:cNvSpPr/>
            <p:nvPr/>
          </p:nvSpPr>
          <p:spPr>
            <a:xfrm>
              <a:off x="3944300" y="1792125"/>
              <a:ext cx="44450" cy="65500"/>
            </a:xfrm>
            <a:custGeom>
              <a:avLst/>
              <a:gdLst/>
              <a:ahLst/>
              <a:cxnLst/>
              <a:rect l="l" t="t" r="r" b="b"/>
              <a:pathLst>
                <a:path w="1778" h="2620" extrusionOk="0">
                  <a:moveTo>
                    <a:pt x="749" y="1"/>
                  </a:moveTo>
                  <a:lnTo>
                    <a:pt x="1" y="73"/>
                  </a:lnTo>
                  <a:cubicBezTo>
                    <a:pt x="1" y="73"/>
                    <a:pt x="53" y="1331"/>
                    <a:pt x="1778" y="2620"/>
                  </a:cubicBezTo>
                  <a:lnTo>
                    <a:pt x="1778" y="1466"/>
                  </a:lnTo>
                  <a:cubicBezTo>
                    <a:pt x="1248" y="1227"/>
                    <a:pt x="749" y="73"/>
                    <a:pt x="749" y="73"/>
                  </a:cubicBezTo>
                  <a:lnTo>
                    <a:pt x="7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6"/>
            <p:cNvSpPr/>
            <p:nvPr/>
          </p:nvSpPr>
          <p:spPr>
            <a:xfrm>
              <a:off x="3963275" y="1789525"/>
              <a:ext cx="25475" cy="39250"/>
            </a:xfrm>
            <a:custGeom>
              <a:avLst/>
              <a:gdLst/>
              <a:ahLst/>
              <a:cxnLst/>
              <a:rect l="l" t="t" r="r" b="b"/>
              <a:pathLst>
                <a:path w="1019" h="1570" extrusionOk="0">
                  <a:moveTo>
                    <a:pt x="1019" y="1"/>
                  </a:moveTo>
                  <a:lnTo>
                    <a:pt x="1" y="105"/>
                  </a:lnTo>
                  <a:lnTo>
                    <a:pt x="1" y="177"/>
                  </a:lnTo>
                  <a:cubicBezTo>
                    <a:pt x="1" y="177"/>
                    <a:pt x="489" y="1331"/>
                    <a:pt x="1019" y="1570"/>
                  </a:cubicBezTo>
                  <a:lnTo>
                    <a:pt x="1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6"/>
            <p:cNvSpPr/>
            <p:nvPr/>
          </p:nvSpPr>
          <p:spPr>
            <a:xfrm>
              <a:off x="3913125" y="2147800"/>
              <a:ext cx="53550" cy="278550"/>
            </a:xfrm>
            <a:custGeom>
              <a:avLst/>
              <a:gdLst/>
              <a:ahLst/>
              <a:cxnLst/>
              <a:rect l="l" t="t" r="r" b="b"/>
              <a:pathLst>
                <a:path w="2142" h="11142" extrusionOk="0">
                  <a:moveTo>
                    <a:pt x="2142" y="1"/>
                  </a:moveTo>
                  <a:lnTo>
                    <a:pt x="728" y="2048"/>
                  </a:lnTo>
                  <a:lnTo>
                    <a:pt x="427" y="8803"/>
                  </a:lnTo>
                  <a:cubicBezTo>
                    <a:pt x="427" y="8803"/>
                    <a:pt x="198" y="9832"/>
                    <a:pt x="1" y="11110"/>
                  </a:cubicBezTo>
                  <a:lnTo>
                    <a:pt x="344" y="11141"/>
                  </a:lnTo>
                  <a:cubicBezTo>
                    <a:pt x="624" y="9250"/>
                    <a:pt x="1528" y="7172"/>
                    <a:pt x="1528" y="4532"/>
                  </a:cubicBezTo>
                  <a:cubicBezTo>
                    <a:pt x="1528" y="1196"/>
                    <a:pt x="2100" y="63"/>
                    <a:pt x="2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6"/>
            <p:cNvSpPr/>
            <p:nvPr/>
          </p:nvSpPr>
          <p:spPr>
            <a:xfrm>
              <a:off x="3805825" y="2425550"/>
              <a:ext cx="115900" cy="446900"/>
            </a:xfrm>
            <a:custGeom>
              <a:avLst/>
              <a:gdLst/>
              <a:ahLst/>
              <a:cxnLst/>
              <a:rect l="l" t="t" r="r" b="b"/>
              <a:pathLst>
                <a:path w="4636" h="17876" extrusionOk="0">
                  <a:moveTo>
                    <a:pt x="4282" y="0"/>
                  </a:moveTo>
                  <a:cubicBezTo>
                    <a:pt x="4158" y="769"/>
                    <a:pt x="4043" y="1621"/>
                    <a:pt x="3981" y="2390"/>
                  </a:cubicBezTo>
                  <a:cubicBezTo>
                    <a:pt x="3836" y="4448"/>
                    <a:pt x="1799" y="6485"/>
                    <a:pt x="1809" y="8262"/>
                  </a:cubicBezTo>
                  <a:cubicBezTo>
                    <a:pt x="1830" y="10039"/>
                    <a:pt x="1" y="15755"/>
                    <a:pt x="281" y="17875"/>
                  </a:cubicBezTo>
                  <a:cubicBezTo>
                    <a:pt x="281" y="17875"/>
                    <a:pt x="2194" y="9977"/>
                    <a:pt x="3160" y="8917"/>
                  </a:cubicBezTo>
                  <a:cubicBezTo>
                    <a:pt x="3191" y="8418"/>
                    <a:pt x="3295" y="7930"/>
                    <a:pt x="3451" y="7462"/>
                  </a:cubicBezTo>
                  <a:cubicBezTo>
                    <a:pt x="4158" y="5612"/>
                    <a:pt x="4594" y="1736"/>
                    <a:pt x="4594" y="1736"/>
                  </a:cubicBezTo>
                  <a:cubicBezTo>
                    <a:pt x="4532" y="1175"/>
                    <a:pt x="4542" y="593"/>
                    <a:pt x="4636" y="31"/>
                  </a:cubicBezTo>
                  <a:lnTo>
                    <a:pt x="42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6"/>
            <p:cNvSpPr/>
            <p:nvPr/>
          </p:nvSpPr>
          <p:spPr>
            <a:xfrm>
              <a:off x="3893125" y="2355650"/>
              <a:ext cx="12250" cy="34025"/>
            </a:xfrm>
            <a:custGeom>
              <a:avLst/>
              <a:gdLst/>
              <a:ahLst/>
              <a:cxnLst/>
              <a:rect l="l" t="t" r="r" b="b"/>
              <a:pathLst>
                <a:path w="490" h="1361" extrusionOk="0">
                  <a:moveTo>
                    <a:pt x="1" y="1"/>
                  </a:moveTo>
                  <a:lnTo>
                    <a:pt x="1" y="1175"/>
                  </a:lnTo>
                  <a:cubicBezTo>
                    <a:pt x="11" y="1196"/>
                    <a:pt x="21" y="1217"/>
                    <a:pt x="42" y="1237"/>
                  </a:cubicBezTo>
                  <a:cubicBezTo>
                    <a:pt x="77" y="1289"/>
                    <a:pt x="140" y="1360"/>
                    <a:pt x="228" y="1360"/>
                  </a:cubicBezTo>
                  <a:cubicBezTo>
                    <a:pt x="300" y="1360"/>
                    <a:pt x="387" y="1314"/>
                    <a:pt x="489" y="1175"/>
                  </a:cubicBezTo>
                  <a:lnTo>
                    <a:pt x="4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6"/>
            <p:cNvSpPr/>
            <p:nvPr/>
          </p:nvSpPr>
          <p:spPr>
            <a:xfrm>
              <a:off x="3835700" y="2296150"/>
              <a:ext cx="69675" cy="80825"/>
            </a:xfrm>
            <a:custGeom>
              <a:avLst/>
              <a:gdLst/>
              <a:ahLst/>
              <a:cxnLst/>
              <a:rect l="l" t="t" r="r" b="b"/>
              <a:pathLst>
                <a:path w="2787" h="3233" extrusionOk="0">
                  <a:moveTo>
                    <a:pt x="354" y="1"/>
                  </a:moveTo>
                  <a:lnTo>
                    <a:pt x="1" y="1009"/>
                  </a:lnTo>
                  <a:lnTo>
                    <a:pt x="74" y="2869"/>
                  </a:lnTo>
                  <a:lnTo>
                    <a:pt x="84" y="3233"/>
                  </a:lnTo>
                  <a:lnTo>
                    <a:pt x="1861" y="3233"/>
                  </a:lnTo>
                  <a:lnTo>
                    <a:pt x="2308" y="2381"/>
                  </a:lnTo>
                  <a:lnTo>
                    <a:pt x="2786" y="2381"/>
                  </a:lnTo>
                  <a:lnTo>
                    <a:pt x="2786" y="1373"/>
                  </a:lnTo>
                  <a:lnTo>
                    <a:pt x="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6"/>
            <p:cNvSpPr/>
            <p:nvPr/>
          </p:nvSpPr>
          <p:spPr>
            <a:xfrm>
              <a:off x="3839350" y="1917875"/>
              <a:ext cx="63150" cy="16650"/>
            </a:xfrm>
            <a:custGeom>
              <a:avLst/>
              <a:gdLst/>
              <a:ahLst/>
              <a:cxnLst/>
              <a:rect l="l" t="t" r="r" b="b"/>
              <a:pathLst>
                <a:path w="2526" h="666" extrusionOk="0">
                  <a:moveTo>
                    <a:pt x="0" y="1"/>
                  </a:moveTo>
                  <a:lnTo>
                    <a:pt x="0" y="666"/>
                  </a:lnTo>
                  <a:lnTo>
                    <a:pt x="2505" y="666"/>
                  </a:lnTo>
                  <a:lnTo>
                    <a:pt x="2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6"/>
            <p:cNvSpPr/>
            <p:nvPr/>
          </p:nvSpPr>
          <p:spPr>
            <a:xfrm>
              <a:off x="3839075" y="1934500"/>
              <a:ext cx="62900" cy="15100"/>
            </a:xfrm>
            <a:custGeom>
              <a:avLst/>
              <a:gdLst/>
              <a:ahLst/>
              <a:cxnLst/>
              <a:rect l="l" t="t" r="r" b="b"/>
              <a:pathLst>
                <a:path w="2516" h="604" extrusionOk="0">
                  <a:moveTo>
                    <a:pt x="11" y="1"/>
                  </a:moveTo>
                  <a:lnTo>
                    <a:pt x="11" y="323"/>
                  </a:lnTo>
                  <a:lnTo>
                    <a:pt x="1" y="603"/>
                  </a:lnTo>
                  <a:lnTo>
                    <a:pt x="2495" y="603"/>
                  </a:lnTo>
                  <a:lnTo>
                    <a:pt x="2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6"/>
            <p:cNvSpPr/>
            <p:nvPr/>
          </p:nvSpPr>
          <p:spPr>
            <a:xfrm>
              <a:off x="3838575" y="1949575"/>
              <a:ext cx="62900" cy="19250"/>
            </a:xfrm>
            <a:custGeom>
              <a:avLst/>
              <a:gdLst/>
              <a:ahLst/>
              <a:cxnLst/>
              <a:rect l="l" t="t" r="r" b="b"/>
              <a:pathLst>
                <a:path w="2516" h="770" extrusionOk="0">
                  <a:moveTo>
                    <a:pt x="21" y="0"/>
                  </a:moveTo>
                  <a:lnTo>
                    <a:pt x="0" y="769"/>
                  </a:lnTo>
                  <a:lnTo>
                    <a:pt x="2494" y="769"/>
                  </a:lnTo>
                  <a:lnTo>
                    <a:pt x="2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6"/>
            <p:cNvSpPr/>
            <p:nvPr/>
          </p:nvSpPr>
          <p:spPr>
            <a:xfrm>
              <a:off x="3832850" y="1968800"/>
              <a:ext cx="68100" cy="281400"/>
            </a:xfrm>
            <a:custGeom>
              <a:avLst/>
              <a:gdLst/>
              <a:ahLst/>
              <a:cxnLst/>
              <a:rect l="l" t="t" r="r" b="b"/>
              <a:pathLst>
                <a:path w="2724" h="11256" extrusionOk="0">
                  <a:moveTo>
                    <a:pt x="229" y="0"/>
                  </a:moveTo>
                  <a:lnTo>
                    <a:pt x="1" y="8844"/>
                  </a:lnTo>
                  <a:lnTo>
                    <a:pt x="260" y="11255"/>
                  </a:lnTo>
                  <a:lnTo>
                    <a:pt x="2422" y="11255"/>
                  </a:lnTo>
                  <a:lnTo>
                    <a:pt x="27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6"/>
            <p:cNvSpPr/>
            <p:nvPr/>
          </p:nvSpPr>
          <p:spPr>
            <a:xfrm>
              <a:off x="3819075" y="2355650"/>
              <a:ext cx="78500" cy="129675"/>
            </a:xfrm>
            <a:custGeom>
              <a:avLst/>
              <a:gdLst/>
              <a:ahLst/>
              <a:cxnLst/>
              <a:rect l="l" t="t" r="r" b="b"/>
              <a:pathLst>
                <a:path w="3140" h="5187" extrusionOk="0">
                  <a:moveTo>
                    <a:pt x="2963" y="1"/>
                  </a:moveTo>
                  <a:lnTo>
                    <a:pt x="2516" y="853"/>
                  </a:lnTo>
                  <a:lnTo>
                    <a:pt x="2308" y="853"/>
                  </a:lnTo>
                  <a:lnTo>
                    <a:pt x="1664" y="2079"/>
                  </a:lnTo>
                  <a:lnTo>
                    <a:pt x="1030" y="853"/>
                  </a:lnTo>
                  <a:lnTo>
                    <a:pt x="739" y="853"/>
                  </a:lnTo>
                  <a:lnTo>
                    <a:pt x="728" y="489"/>
                  </a:lnTo>
                  <a:lnTo>
                    <a:pt x="666" y="489"/>
                  </a:lnTo>
                  <a:cubicBezTo>
                    <a:pt x="666" y="489"/>
                    <a:pt x="240" y="759"/>
                    <a:pt x="406" y="1466"/>
                  </a:cubicBezTo>
                  <a:cubicBezTo>
                    <a:pt x="572" y="2162"/>
                    <a:pt x="1113" y="2297"/>
                    <a:pt x="1113" y="2297"/>
                  </a:cubicBezTo>
                  <a:lnTo>
                    <a:pt x="1" y="2318"/>
                  </a:lnTo>
                  <a:lnTo>
                    <a:pt x="1" y="2838"/>
                  </a:lnTo>
                  <a:lnTo>
                    <a:pt x="1206" y="2817"/>
                  </a:lnTo>
                  <a:lnTo>
                    <a:pt x="1206" y="5186"/>
                  </a:lnTo>
                  <a:lnTo>
                    <a:pt x="1913" y="5186"/>
                  </a:lnTo>
                  <a:lnTo>
                    <a:pt x="1913" y="2848"/>
                  </a:lnTo>
                  <a:lnTo>
                    <a:pt x="3139" y="2848"/>
                  </a:lnTo>
                  <a:lnTo>
                    <a:pt x="3139" y="2329"/>
                  </a:lnTo>
                  <a:lnTo>
                    <a:pt x="2110" y="2318"/>
                  </a:lnTo>
                  <a:cubicBezTo>
                    <a:pt x="2110" y="2318"/>
                    <a:pt x="2568" y="2173"/>
                    <a:pt x="2931" y="1289"/>
                  </a:cubicBezTo>
                  <a:lnTo>
                    <a:pt x="2994" y="1237"/>
                  </a:lnTo>
                  <a:cubicBezTo>
                    <a:pt x="2983" y="1217"/>
                    <a:pt x="2973" y="1196"/>
                    <a:pt x="2963" y="1175"/>
                  </a:cubicBezTo>
                  <a:lnTo>
                    <a:pt x="29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6"/>
            <p:cNvSpPr/>
            <p:nvPr/>
          </p:nvSpPr>
          <p:spPr>
            <a:xfrm>
              <a:off x="3839350" y="2250175"/>
              <a:ext cx="54050" cy="24700"/>
            </a:xfrm>
            <a:custGeom>
              <a:avLst/>
              <a:gdLst/>
              <a:ahLst/>
              <a:cxnLst/>
              <a:rect l="l" t="t" r="r" b="b"/>
              <a:pathLst>
                <a:path w="2162" h="988" extrusionOk="0">
                  <a:moveTo>
                    <a:pt x="0" y="0"/>
                  </a:moveTo>
                  <a:lnTo>
                    <a:pt x="115" y="988"/>
                  </a:lnTo>
                  <a:lnTo>
                    <a:pt x="2131" y="988"/>
                  </a:lnTo>
                  <a:lnTo>
                    <a:pt x="2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6"/>
            <p:cNvSpPr/>
            <p:nvPr/>
          </p:nvSpPr>
          <p:spPr>
            <a:xfrm>
              <a:off x="3842200" y="2274850"/>
              <a:ext cx="50425" cy="21325"/>
            </a:xfrm>
            <a:custGeom>
              <a:avLst/>
              <a:gdLst/>
              <a:ahLst/>
              <a:cxnLst/>
              <a:rect l="l" t="t" r="r" b="b"/>
              <a:pathLst>
                <a:path w="2017" h="853" extrusionOk="0">
                  <a:moveTo>
                    <a:pt x="1" y="1"/>
                  </a:moveTo>
                  <a:lnTo>
                    <a:pt x="94" y="853"/>
                  </a:lnTo>
                  <a:lnTo>
                    <a:pt x="1996" y="853"/>
                  </a:lnTo>
                  <a:lnTo>
                    <a:pt x="20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6"/>
            <p:cNvSpPr/>
            <p:nvPr/>
          </p:nvSpPr>
          <p:spPr>
            <a:xfrm>
              <a:off x="3862475" y="1421125"/>
              <a:ext cx="46275" cy="239825"/>
            </a:xfrm>
            <a:custGeom>
              <a:avLst/>
              <a:gdLst/>
              <a:ahLst/>
              <a:cxnLst/>
              <a:rect l="l" t="t" r="r" b="b"/>
              <a:pathLst>
                <a:path w="1851" h="9593" extrusionOk="0">
                  <a:moveTo>
                    <a:pt x="115" y="0"/>
                  </a:moveTo>
                  <a:cubicBezTo>
                    <a:pt x="198" y="1455"/>
                    <a:pt x="437" y="2889"/>
                    <a:pt x="821" y="4292"/>
                  </a:cubicBezTo>
                  <a:cubicBezTo>
                    <a:pt x="1632" y="7202"/>
                    <a:pt x="0" y="9593"/>
                    <a:pt x="0" y="9593"/>
                  </a:cubicBezTo>
                  <a:cubicBezTo>
                    <a:pt x="0" y="9593"/>
                    <a:pt x="1642" y="9052"/>
                    <a:pt x="1850" y="4209"/>
                  </a:cubicBezTo>
                  <a:cubicBezTo>
                    <a:pt x="873" y="3004"/>
                    <a:pt x="270" y="1549"/>
                    <a:pt x="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7" name="Google Shape;3127;p36"/>
          <p:cNvGrpSpPr/>
          <p:nvPr/>
        </p:nvGrpSpPr>
        <p:grpSpPr>
          <a:xfrm flipH="1">
            <a:off x="7066974" y="1357710"/>
            <a:ext cx="1185786" cy="2921960"/>
            <a:chOff x="2484425" y="1170100"/>
            <a:chExt cx="701275" cy="1728050"/>
          </a:xfrm>
        </p:grpSpPr>
        <p:sp>
          <p:nvSpPr>
            <p:cNvPr id="3128" name="Google Shape;3128;p36"/>
            <p:cNvSpPr/>
            <p:nvPr/>
          </p:nvSpPr>
          <p:spPr>
            <a:xfrm>
              <a:off x="3044575" y="2200300"/>
              <a:ext cx="141125" cy="96825"/>
            </a:xfrm>
            <a:custGeom>
              <a:avLst/>
              <a:gdLst/>
              <a:ahLst/>
              <a:cxnLst/>
              <a:rect l="l" t="t" r="r" b="b"/>
              <a:pathLst>
                <a:path w="5645" h="3873" extrusionOk="0">
                  <a:moveTo>
                    <a:pt x="1321" y="0"/>
                  </a:moveTo>
                  <a:lnTo>
                    <a:pt x="1" y="1372"/>
                  </a:lnTo>
                  <a:lnTo>
                    <a:pt x="2641" y="3398"/>
                  </a:lnTo>
                  <a:lnTo>
                    <a:pt x="2994" y="3679"/>
                  </a:lnTo>
                  <a:cubicBezTo>
                    <a:pt x="2994" y="3679"/>
                    <a:pt x="3295" y="3873"/>
                    <a:pt x="3647" y="3873"/>
                  </a:cubicBezTo>
                  <a:cubicBezTo>
                    <a:pt x="3719" y="3873"/>
                    <a:pt x="3793" y="3865"/>
                    <a:pt x="3867" y="3845"/>
                  </a:cubicBezTo>
                  <a:cubicBezTo>
                    <a:pt x="3981" y="3814"/>
                    <a:pt x="4085" y="3752"/>
                    <a:pt x="4179" y="3679"/>
                  </a:cubicBezTo>
                  <a:cubicBezTo>
                    <a:pt x="4698" y="3242"/>
                    <a:pt x="5291" y="2193"/>
                    <a:pt x="5291" y="2193"/>
                  </a:cubicBezTo>
                  <a:cubicBezTo>
                    <a:pt x="5488" y="2120"/>
                    <a:pt x="5634" y="1933"/>
                    <a:pt x="5644" y="1725"/>
                  </a:cubicBezTo>
                  <a:cubicBezTo>
                    <a:pt x="5644" y="1381"/>
                    <a:pt x="4779" y="1372"/>
                    <a:pt x="4686" y="1372"/>
                  </a:cubicBezTo>
                  <a:cubicBezTo>
                    <a:pt x="4680" y="1372"/>
                    <a:pt x="4678" y="1372"/>
                    <a:pt x="4678" y="1372"/>
                  </a:cubicBezTo>
                  <a:lnTo>
                    <a:pt x="3960" y="935"/>
                  </a:lnTo>
                  <a:lnTo>
                    <a:pt x="3451" y="613"/>
                  </a:lnTo>
                  <a:lnTo>
                    <a:pt x="2817" y="665"/>
                  </a:lnTo>
                  <a:lnTo>
                    <a:pt x="2007" y="738"/>
                  </a:lnTo>
                  <a:lnTo>
                    <a:pt x="13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6"/>
            <p:cNvSpPr/>
            <p:nvPr/>
          </p:nvSpPr>
          <p:spPr>
            <a:xfrm>
              <a:off x="3115000" y="1591300"/>
              <a:ext cx="70700" cy="632400"/>
            </a:xfrm>
            <a:custGeom>
              <a:avLst/>
              <a:gdLst/>
              <a:ahLst/>
              <a:cxnLst/>
              <a:rect l="l" t="t" r="r" b="b"/>
              <a:pathLst>
                <a:path w="2828" h="25296" extrusionOk="0">
                  <a:moveTo>
                    <a:pt x="613" y="0"/>
                  </a:moveTo>
                  <a:lnTo>
                    <a:pt x="0" y="738"/>
                  </a:lnTo>
                  <a:lnTo>
                    <a:pt x="1227" y="2006"/>
                  </a:lnTo>
                  <a:lnTo>
                    <a:pt x="0" y="2993"/>
                  </a:lnTo>
                  <a:lnTo>
                    <a:pt x="0" y="25025"/>
                  </a:lnTo>
                  <a:lnTo>
                    <a:pt x="634" y="24973"/>
                  </a:lnTo>
                  <a:lnTo>
                    <a:pt x="1143" y="25295"/>
                  </a:lnTo>
                  <a:lnTo>
                    <a:pt x="1143" y="3336"/>
                  </a:lnTo>
                  <a:lnTo>
                    <a:pt x="1777" y="2827"/>
                  </a:lnTo>
                  <a:lnTo>
                    <a:pt x="2037" y="3710"/>
                  </a:lnTo>
                  <a:lnTo>
                    <a:pt x="2037" y="5394"/>
                  </a:lnTo>
                  <a:lnTo>
                    <a:pt x="2827" y="5394"/>
                  </a:lnTo>
                  <a:lnTo>
                    <a:pt x="2827" y="3357"/>
                  </a:lnTo>
                  <a:lnTo>
                    <a:pt x="2463" y="2214"/>
                  </a:lnTo>
                  <a:lnTo>
                    <a:pt x="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6"/>
            <p:cNvSpPr/>
            <p:nvPr/>
          </p:nvSpPr>
          <p:spPr>
            <a:xfrm>
              <a:off x="3090300" y="2285250"/>
              <a:ext cx="65250" cy="577825"/>
            </a:xfrm>
            <a:custGeom>
              <a:avLst/>
              <a:gdLst/>
              <a:ahLst/>
              <a:cxnLst/>
              <a:rect l="l" t="t" r="r" b="b"/>
              <a:pathLst>
                <a:path w="2610" h="23113" extrusionOk="0">
                  <a:moveTo>
                    <a:pt x="812" y="0"/>
                  </a:moveTo>
                  <a:lnTo>
                    <a:pt x="812" y="20317"/>
                  </a:lnTo>
                  <a:lnTo>
                    <a:pt x="84" y="21357"/>
                  </a:lnTo>
                  <a:cubicBezTo>
                    <a:pt x="84" y="21357"/>
                    <a:pt x="1" y="22635"/>
                    <a:pt x="552" y="23113"/>
                  </a:cubicBezTo>
                  <a:cubicBezTo>
                    <a:pt x="552" y="23113"/>
                    <a:pt x="501" y="20961"/>
                    <a:pt x="1354" y="20961"/>
                  </a:cubicBezTo>
                  <a:cubicBezTo>
                    <a:pt x="1360" y="20961"/>
                    <a:pt x="1367" y="20962"/>
                    <a:pt x="1373" y="20962"/>
                  </a:cubicBezTo>
                  <a:cubicBezTo>
                    <a:pt x="2235" y="20993"/>
                    <a:pt x="2090" y="23113"/>
                    <a:pt x="2090" y="23113"/>
                  </a:cubicBezTo>
                  <a:cubicBezTo>
                    <a:pt x="2360" y="22541"/>
                    <a:pt x="2537" y="21939"/>
                    <a:pt x="2609" y="21325"/>
                  </a:cubicBezTo>
                  <a:lnTo>
                    <a:pt x="2038" y="20369"/>
                  </a:lnTo>
                  <a:lnTo>
                    <a:pt x="2038" y="447"/>
                  </a:lnTo>
                  <a:cubicBezTo>
                    <a:pt x="1964" y="467"/>
                    <a:pt x="1890" y="475"/>
                    <a:pt x="1819" y="475"/>
                  </a:cubicBezTo>
                  <a:cubicBezTo>
                    <a:pt x="1469" y="475"/>
                    <a:pt x="1175" y="281"/>
                    <a:pt x="1175" y="281"/>
                  </a:cubicBezTo>
                  <a:lnTo>
                    <a:pt x="8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6"/>
            <p:cNvSpPr/>
            <p:nvPr/>
          </p:nvSpPr>
          <p:spPr>
            <a:xfrm>
              <a:off x="2760875" y="2439325"/>
              <a:ext cx="343500" cy="458825"/>
            </a:xfrm>
            <a:custGeom>
              <a:avLst/>
              <a:gdLst/>
              <a:ahLst/>
              <a:cxnLst/>
              <a:rect l="l" t="t" r="r" b="b"/>
              <a:pathLst>
                <a:path w="13740" h="18353" extrusionOk="0">
                  <a:moveTo>
                    <a:pt x="0" y="0"/>
                  </a:moveTo>
                  <a:lnTo>
                    <a:pt x="1227" y="2099"/>
                  </a:lnTo>
                  <a:cubicBezTo>
                    <a:pt x="1227" y="2099"/>
                    <a:pt x="1362" y="6121"/>
                    <a:pt x="1455" y="7399"/>
                  </a:cubicBezTo>
                  <a:cubicBezTo>
                    <a:pt x="1549" y="8678"/>
                    <a:pt x="3659" y="13198"/>
                    <a:pt x="3659" y="13198"/>
                  </a:cubicBezTo>
                  <a:cubicBezTo>
                    <a:pt x="3659" y="13198"/>
                    <a:pt x="4490" y="15391"/>
                    <a:pt x="4053" y="18353"/>
                  </a:cubicBezTo>
                  <a:lnTo>
                    <a:pt x="13739" y="18353"/>
                  </a:lnTo>
                  <a:lnTo>
                    <a:pt x="12897" y="17355"/>
                  </a:lnTo>
                  <a:cubicBezTo>
                    <a:pt x="12897" y="17355"/>
                    <a:pt x="8221" y="16981"/>
                    <a:pt x="7213" y="15526"/>
                  </a:cubicBezTo>
                  <a:cubicBezTo>
                    <a:pt x="6205" y="14082"/>
                    <a:pt x="5228" y="6849"/>
                    <a:pt x="5228" y="6142"/>
                  </a:cubicBezTo>
                  <a:cubicBezTo>
                    <a:pt x="5228" y="5435"/>
                    <a:pt x="4698" y="0"/>
                    <a:pt x="4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6"/>
            <p:cNvSpPr/>
            <p:nvPr/>
          </p:nvSpPr>
          <p:spPr>
            <a:xfrm>
              <a:off x="3012375" y="2169375"/>
              <a:ext cx="65225" cy="65225"/>
            </a:xfrm>
            <a:custGeom>
              <a:avLst/>
              <a:gdLst/>
              <a:ahLst/>
              <a:cxnLst/>
              <a:rect l="l" t="t" r="r" b="b"/>
              <a:pathLst>
                <a:path w="2609" h="2609" extrusionOk="0">
                  <a:moveTo>
                    <a:pt x="1507" y="0"/>
                  </a:moveTo>
                  <a:lnTo>
                    <a:pt x="0" y="1466"/>
                  </a:lnTo>
                  <a:lnTo>
                    <a:pt x="1289" y="2609"/>
                  </a:lnTo>
                  <a:lnTo>
                    <a:pt x="2609" y="1237"/>
                  </a:lnTo>
                  <a:lnTo>
                    <a:pt x="1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6"/>
            <p:cNvSpPr/>
            <p:nvPr/>
          </p:nvSpPr>
          <p:spPr>
            <a:xfrm>
              <a:off x="2871800" y="1933475"/>
              <a:ext cx="178275" cy="272550"/>
            </a:xfrm>
            <a:custGeom>
              <a:avLst/>
              <a:gdLst/>
              <a:ahLst/>
              <a:cxnLst/>
              <a:rect l="l" t="t" r="r" b="b"/>
              <a:pathLst>
                <a:path w="7131" h="10902" extrusionOk="0">
                  <a:moveTo>
                    <a:pt x="1" y="0"/>
                  </a:moveTo>
                  <a:lnTo>
                    <a:pt x="1" y="5103"/>
                  </a:lnTo>
                  <a:lnTo>
                    <a:pt x="676" y="6485"/>
                  </a:lnTo>
                  <a:lnTo>
                    <a:pt x="5623" y="10902"/>
                  </a:lnTo>
                  <a:lnTo>
                    <a:pt x="7130" y="9436"/>
                  </a:lnTo>
                  <a:lnTo>
                    <a:pt x="3472" y="5290"/>
                  </a:lnTo>
                  <a:lnTo>
                    <a:pt x="31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6"/>
            <p:cNvSpPr/>
            <p:nvPr/>
          </p:nvSpPr>
          <p:spPr>
            <a:xfrm>
              <a:off x="2848700" y="1480725"/>
              <a:ext cx="111200" cy="113425"/>
            </a:xfrm>
            <a:custGeom>
              <a:avLst/>
              <a:gdLst/>
              <a:ahLst/>
              <a:cxnLst/>
              <a:rect l="l" t="t" r="r" b="b"/>
              <a:pathLst>
                <a:path w="4448" h="4537" extrusionOk="0">
                  <a:moveTo>
                    <a:pt x="3719" y="1"/>
                  </a:moveTo>
                  <a:cubicBezTo>
                    <a:pt x="3653" y="1"/>
                    <a:pt x="3581" y="6"/>
                    <a:pt x="3502" y="17"/>
                  </a:cubicBezTo>
                  <a:cubicBezTo>
                    <a:pt x="3274" y="48"/>
                    <a:pt x="3066" y="183"/>
                    <a:pt x="2931" y="381"/>
                  </a:cubicBezTo>
                  <a:cubicBezTo>
                    <a:pt x="2494" y="973"/>
                    <a:pt x="2401" y="2137"/>
                    <a:pt x="2442" y="3062"/>
                  </a:cubicBezTo>
                  <a:cubicBezTo>
                    <a:pt x="2464" y="3578"/>
                    <a:pt x="2093" y="3916"/>
                    <a:pt x="1738" y="3916"/>
                  </a:cubicBezTo>
                  <a:cubicBezTo>
                    <a:pt x="1236" y="3916"/>
                    <a:pt x="763" y="3239"/>
                    <a:pt x="1476" y="1430"/>
                  </a:cubicBezTo>
                  <a:lnTo>
                    <a:pt x="1476" y="1430"/>
                  </a:lnTo>
                  <a:cubicBezTo>
                    <a:pt x="1258" y="1649"/>
                    <a:pt x="1019" y="1846"/>
                    <a:pt x="769" y="2033"/>
                  </a:cubicBezTo>
                  <a:lnTo>
                    <a:pt x="842" y="1981"/>
                  </a:lnTo>
                  <a:lnTo>
                    <a:pt x="842" y="1981"/>
                  </a:lnTo>
                  <a:cubicBezTo>
                    <a:pt x="811" y="2054"/>
                    <a:pt x="0" y="4070"/>
                    <a:pt x="1278" y="4486"/>
                  </a:cubicBezTo>
                  <a:cubicBezTo>
                    <a:pt x="1383" y="4520"/>
                    <a:pt x="1487" y="4536"/>
                    <a:pt x="1590" y="4536"/>
                  </a:cubicBezTo>
                  <a:cubicBezTo>
                    <a:pt x="2605" y="4536"/>
                    <a:pt x="3525" y="2987"/>
                    <a:pt x="3752" y="2355"/>
                  </a:cubicBezTo>
                  <a:cubicBezTo>
                    <a:pt x="3980" y="1679"/>
                    <a:pt x="3714" y="613"/>
                    <a:pt x="4355" y="613"/>
                  </a:cubicBezTo>
                  <a:cubicBezTo>
                    <a:pt x="4384" y="613"/>
                    <a:pt x="4415" y="615"/>
                    <a:pt x="4448" y="620"/>
                  </a:cubicBezTo>
                  <a:cubicBezTo>
                    <a:pt x="4448" y="620"/>
                    <a:pt x="4439" y="1"/>
                    <a:pt x="3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6"/>
            <p:cNvSpPr/>
            <p:nvPr/>
          </p:nvSpPr>
          <p:spPr>
            <a:xfrm>
              <a:off x="2871800" y="1914750"/>
              <a:ext cx="79025" cy="18750"/>
            </a:xfrm>
            <a:custGeom>
              <a:avLst/>
              <a:gdLst/>
              <a:ahLst/>
              <a:cxnLst/>
              <a:rect l="l" t="t" r="r" b="b"/>
              <a:pathLst>
                <a:path w="3161" h="750" extrusionOk="0">
                  <a:moveTo>
                    <a:pt x="3108" y="1"/>
                  </a:moveTo>
                  <a:lnTo>
                    <a:pt x="3067" y="11"/>
                  </a:lnTo>
                  <a:lnTo>
                    <a:pt x="1" y="11"/>
                  </a:lnTo>
                  <a:lnTo>
                    <a:pt x="1" y="749"/>
                  </a:lnTo>
                  <a:lnTo>
                    <a:pt x="3160" y="749"/>
                  </a:lnTo>
                  <a:lnTo>
                    <a:pt x="3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6"/>
            <p:cNvSpPr/>
            <p:nvPr/>
          </p:nvSpPr>
          <p:spPr>
            <a:xfrm>
              <a:off x="2871800" y="1896575"/>
              <a:ext cx="77725" cy="18475"/>
            </a:xfrm>
            <a:custGeom>
              <a:avLst/>
              <a:gdLst/>
              <a:ahLst/>
              <a:cxnLst/>
              <a:rect l="l" t="t" r="r" b="b"/>
              <a:pathLst>
                <a:path w="3109" h="739" extrusionOk="0">
                  <a:moveTo>
                    <a:pt x="1" y="0"/>
                  </a:moveTo>
                  <a:lnTo>
                    <a:pt x="1" y="738"/>
                  </a:lnTo>
                  <a:lnTo>
                    <a:pt x="3067" y="738"/>
                  </a:lnTo>
                  <a:lnTo>
                    <a:pt x="3108" y="728"/>
                  </a:lnTo>
                  <a:lnTo>
                    <a:pt x="30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6"/>
            <p:cNvSpPr/>
            <p:nvPr/>
          </p:nvSpPr>
          <p:spPr>
            <a:xfrm>
              <a:off x="2842450" y="1775750"/>
              <a:ext cx="106025" cy="144500"/>
            </a:xfrm>
            <a:custGeom>
              <a:avLst/>
              <a:gdLst/>
              <a:ahLst/>
              <a:cxnLst/>
              <a:rect l="l" t="t" r="r" b="b"/>
              <a:pathLst>
                <a:path w="4241" h="5780" extrusionOk="0">
                  <a:moveTo>
                    <a:pt x="2339" y="1"/>
                  </a:moveTo>
                  <a:cubicBezTo>
                    <a:pt x="2339" y="1"/>
                    <a:pt x="926" y="2734"/>
                    <a:pt x="1" y="3285"/>
                  </a:cubicBezTo>
                  <a:lnTo>
                    <a:pt x="1" y="5561"/>
                  </a:lnTo>
                  <a:lnTo>
                    <a:pt x="396" y="5779"/>
                  </a:lnTo>
                  <a:lnTo>
                    <a:pt x="1175" y="4345"/>
                  </a:lnTo>
                  <a:lnTo>
                    <a:pt x="1175" y="4833"/>
                  </a:lnTo>
                  <a:lnTo>
                    <a:pt x="4241" y="4833"/>
                  </a:lnTo>
                  <a:lnTo>
                    <a:pt x="4085" y="2266"/>
                  </a:lnTo>
                  <a:cubicBezTo>
                    <a:pt x="4085" y="2266"/>
                    <a:pt x="4085" y="864"/>
                    <a:pt x="2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6"/>
            <p:cNvSpPr/>
            <p:nvPr/>
          </p:nvSpPr>
          <p:spPr>
            <a:xfrm>
              <a:off x="2546000" y="1170100"/>
              <a:ext cx="402225" cy="401725"/>
            </a:xfrm>
            <a:custGeom>
              <a:avLst/>
              <a:gdLst/>
              <a:ahLst/>
              <a:cxnLst/>
              <a:rect l="l" t="t" r="r" b="b"/>
              <a:pathLst>
                <a:path w="16089" h="16069" extrusionOk="0">
                  <a:moveTo>
                    <a:pt x="8048" y="733"/>
                  </a:moveTo>
                  <a:cubicBezTo>
                    <a:pt x="8989" y="733"/>
                    <a:pt x="9937" y="915"/>
                    <a:pt x="10840" y="1291"/>
                  </a:cubicBezTo>
                  <a:cubicBezTo>
                    <a:pt x="13563" y="2424"/>
                    <a:pt x="15340" y="5084"/>
                    <a:pt x="15340" y="8036"/>
                  </a:cubicBezTo>
                  <a:cubicBezTo>
                    <a:pt x="15340" y="12058"/>
                    <a:pt x="12077" y="15321"/>
                    <a:pt x="8045" y="15321"/>
                  </a:cubicBezTo>
                  <a:cubicBezTo>
                    <a:pt x="5104" y="15321"/>
                    <a:pt x="2443" y="13544"/>
                    <a:pt x="1310" y="10821"/>
                  </a:cubicBezTo>
                  <a:cubicBezTo>
                    <a:pt x="178" y="8088"/>
                    <a:pt x="811" y="4960"/>
                    <a:pt x="2890" y="2871"/>
                  </a:cubicBezTo>
                  <a:cubicBezTo>
                    <a:pt x="4286" y="1474"/>
                    <a:pt x="6151" y="733"/>
                    <a:pt x="8048" y="733"/>
                  </a:cubicBezTo>
                  <a:close/>
                  <a:moveTo>
                    <a:pt x="8065" y="1"/>
                  </a:moveTo>
                  <a:cubicBezTo>
                    <a:pt x="3760" y="1"/>
                    <a:pt x="206" y="3380"/>
                    <a:pt x="11" y="7693"/>
                  </a:cubicBezTo>
                  <a:cubicBezTo>
                    <a:pt x="11" y="7693"/>
                    <a:pt x="1" y="8119"/>
                    <a:pt x="42" y="8825"/>
                  </a:cubicBezTo>
                  <a:cubicBezTo>
                    <a:pt x="42" y="8836"/>
                    <a:pt x="42" y="8846"/>
                    <a:pt x="42" y="8857"/>
                  </a:cubicBezTo>
                  <a:cubicBezTo>
                    <a:pt x="479" y="12951"/>
                    <a:pt x="3929" y="16069"/>
                    <a:pt x="8045" y="16069"/>
                  </a:cubicBezTo>
                  <a:lnTo>
                    <a:pt x="8346" y="16069"/>
                  </a:lnTo>
                  <a:cubicBezTo>
                    <a:pt x="8585" y="16027"/>
                    <a:pt x="8824" y="16007"/>
                    <a:pt x="9063" y="15996"/>
                  </a:cubicBezTo>
                  <a:lnTo>
                    <a:pt x="9136" y="15996"/>
                  </a:lnTo>
                  <a:cubicBezTo>
                    <a:pt x="10424" y="15820"/>
                    <a:pt x="11661" y="15331"/>
                    <a:pt x="12721" y="14572"/>
                  </a:cubicBezTo>
                  <a:lnTo>
                    <a:pt x="12867" y="14458"/>
                  </a:lnTo>
                  <a:cubicBezTo>
                    <a:pt x="13116" y="14271"/>
                    <a:pt x="13355" y="14074"/>
                    <a:pt x="13584" y="13855"/>
                  </a:cubicBezTo>
                  <a:cubicBezTo>
                    <a:pt x="15184" y="12338"/>
                    <a:pt x="16088" y="10228"/>
                    <a:pt x="16088" y="8036"/>
                  </a:cubicBezTo>
                  <a:lnTo>
                    <a:pt x="16088" y="8025"/>
                  </a:lnTo>
                  <a:cubicBezTo>
                    <a:pt x="16078" y="3661"/>
                    <a:pt x="12586" y="96"/>
                    <a:pt x="8221" y="2"/>
                  </a:cubicBezTo>
                  <a:cubicBezTo>
                    <a:pt x="8169" y="1"/>
                    <a:pt x="8117" y="1"/>
                    <a:pt x="8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6"/>
            <p:cNvSpPr/>
            <p:nvPr/>
          </p:nvSpPr>
          <p:spPr>
            <a:xfrm>
              <a:off x="2842450" y="1770300"/>
              <a:ext cx="58475" cy="87850"/>
            </a:xfrm>
            <a:custGeom>
              <a:avLst/>
              <a:gdLst/>
              <a:ahLst/>
              <a:cxnLst/>
              <a:rect l="l" t="t" r="r" b="b"/>
              <a:pathLst>
                <a:path w="2339" h="3514" extrusionOk="0">
                  <a:moveTo>
                    <a:pt x="1809" y="1"/>
                  </a:moveTo>
                  <a:cubicBezTo>
                    <a:pt x="1809" y="1"/>
                    <a:pt x="1081" y="1632"/>
                    <a:pt x="1" y="2297"/>
                  </a:cubicBezTo>
                  <a:lnTo>
                    <a:pt x="1" y="3513"/>
                  </a:lnTo>
                  <a:cubicBezTo>
                    <a:pt x="936" y="2952"/>
                    <a:pt x="2339" y="229"/>
                    <a:pt x="2339" y="229"/>
                  </a:cubicBezTo>
                  <a:cubicBezTo>
                    <a:pt x="2173" y="136"/>
                    <a:pt x="1986" y="63"/>
                    <a:pt x="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6"/>
            <p:cNvSpPr/>
            <p:nvPr/>
          </p:nvSpPr>
          <p:spPr>
            <a:xfrm>
              <a:off x="2564975" y="1188600"/>
              <a:ext cx="378825" cy="364550"/>
            </a:xfrm>
            <a:custGeom>
              <a:avLst/>
              <a:gdLst/>
              <a:ahLst/>
              <a:cxnLst/>
              <a:rect l="l" t="t" r="r" b="b"/>
              <a:pathLst>
                <a:path w="15153" h="14582" extrusionOk="0">
                  <a:moveTo>
                    <a:pt x="7286" y="0"/>
                  </a:moveTo>
                  <a:cubicBezTo>
                    <a:pt x="3264" y="0"/>
                    <a:pt x="1" y="3263"/>
                    <a:pt x="1" y="7296"/>
                  </a:cubicBezTo>
                  <a:cubicBezTo>
                    <a:pt x="1" y="10237"/>
                    <a:pt x="1778" y="12897"/>
                    <a:pt x="4500" y="14030"/>
                  </a:cubicBezTo>
                  <a:cubicBezTo>
                    <a:pt x="5400" y="14401"/>
                    <a:pt x="6346" y="14581"/>
                    <a:pt x="7284" y="14581"/>
                  </a:cubicBezTo>
                  <a:cubicBezTo>
                    <a:pt x="9183" y="14581"/>
                    <a:pt x="11052" y="13842"/>
                    <a:pt x="12451" y="12450"/>
                  </a:cubicBezTo>
                  <a:cubicBezTo>
                    <a:pt x="14529" y="10361"/>
                    <a:pt x="15153" y="7223"/>
                    <a:pt x="14030" y="4500"/>
                  </a:cubicBezTo>
                  <a:cubicBezTo>
                    <a:pt x="12898" y="1777"/>
                    <a:pt x="10237" y="0"/>
                    <a:pt x="7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6"/>
            <p:cNvSpPr/>
            <p:nvPr/>
          </p:nvSpPr>
          <p:spPr>
            <a:xfrm>
              <a:off x="2602650" y="2123375"/>
              <a:ext cx="275675" cy="315975"/>
            </a:xfrm>
            <a:custGeom>
              <a:avLst/>
              <a:gdLst/>
              <a:ahLst/>
              <a:cxnLst/>
              <a:rect l="l" t="t" r="r" b="b"/>
              <a:pathLst>
                <a:path w="11027" h="12639" extrusionOk="0">
                  <a:moveTo>
                    <a:pt x="8668" y="1"/>
                  </a:moveTo>
                  <a:lnTo>
                    <a:pt x="0" y="12638"/>
                  </a:lnTo>
                  <a:lnTo>
                    <a:pt x="11027" y="12638"/>
                  </a:lnTo>
                  <a:cubicBezTo>
                    <a:pt x="11027" y="12638"/>
                    <a:pt x="10050" y="5478"/>
                    <a:pt x="9842" y="4553"/>
                  </a:cubicBezTo>
                  <a:cubicBezTo>
                    <a:pt x="9624" y="3617"/>
                    <a:pt x="8668" y="1"/>
                    <a:pt x="8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6"/>
            <p:cNvSpPr/>
            <p:nvPr/>
          </p:nvSpPr>
          <p:spPr>
            <a:xfrm>
              <a:off x="2841150" y="1764325"/>
              <a:ext cx="46525" cy="63425"/>
            </a:xfrm>
            <a:custGeom>
              <a:avLst/>
              <a:gdLst/>
              <a:ahLst/>
              <a:cxnLst/>
              <a:rect l="l" t="t" r="r" b="b"/>
              <a:pathLst>
                <a:path w="1861" h="2537" extrusionOk="0">
                  <a:moveTo>
                    <a:pt x="978" y="1"/>
                  </a:moveTo>
                  <a:cubicBezTo>
                    <a:pt x="978" y="1"/>
                    <a:pt x="510" y="1082"/>
                    <a:pt x="1" y="1113"/>
                  </a:cubicBezTo>
                  <a:cubicBezTo>
                    <a:pt x="42" y="1435"/>
                    <a:pt x="63" y="1747"/>
                    <a:pt x="63" y="2069"/>
                  </a:cubicBezTo>
                  <a:lnTo>
                    <a:pt x="63" y="2536"/>
                  </a:lnTo>
                  <a:cubicBezTo>
                    <a:pt x="1123" y="1871"/>
                    <a:pt x="1861" y="240"/>
                    <a:pt x="1861" y="240"/>
                  </a:cubicBezTo>
                  <a:cubicBezTo>
                    <a:pt x="1570" y="136"/>
                    <a:pt x="1279" y="53"/>
                    <a:pt x="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6"/>
            <p:cNvSpPr/>
            <p:nvPr/>
          </p:nvSpPr>
          <p:spPr>
            <a:xfrm>
              <a:off x="2696950" y="1570250"/>
              <a:ext cx="174875" cy="237525"/>
            </a:xfrm>
            <a:custGeom>
              <a:avLst/>
              <a:gdLst/>
              <a:ahLst/>
              <a:cxnLst/>
              <a:rect l="l" t="t" r="r" b="b"/>
              <a:pathLst>
                <a:path w="6995" h="9501" extrusionOk="0">
                  <a:moveTo>
                    <a:pt x="3733" y="791"/>
                  </a:moveTo>
                  <a:cubicBezTo>
                    <a:pt x="4036" y="791"/>
                    <a:pt x="4324" y="1025"/>
                    <a:pt x="4324" y="1383"/>
                  </a:cubicBezTo>
                  <a:cubicBezTo>
                    <a:pt x="4324" y="1705"/>
                    <a:pt x="4054" y="1975"/>
                    <a:pt x="3732" y="1975"/>
                  </a:cubicBezTo>
                  <a:cubicBezTo>
                    <a:pt x="3202" y="1975"/>
                    <a:pt x="2942" y="1341"/>
                    <a:pt x="3316" y="967"/>
                  </a:cubicBezTo>
                  <a:cubicBezTo>
                    <a:pt x="3438" y="845"/>
                    <a:pt x="3587" y="791"/>
                    <a:pt x="3733" y="791"/>
                  </a:cubicBezTo>
                  <a:close/>
                  <a:moveTo>
                    <a:pt x="3004" y="1"/>
                  </a:moveTo>
                  <a:lnTo>
                    <a:pt x="3004" y="1"/>
                  </a:lnTo>
                  <a:cubicBezTo>
                    <a:pt x="2776" y="21"/>
                    <a:pt x="2547" y="53"/>
                    <a:pt x="2308" y="53"/>
                  </a:cubicBezTo>
                  <a:cubicBezTo>
                    <a:pt x="2204" y="73"/>
                    <a:pt x="2142" y="94"/>
                    <a:pt x="2142" y="94"/>
                  </a:cubicBezTo>
                  <a:cubicBezTo>
                    <a:pt x="2142" y="94"/>
                    <a:pt x="843" y="822"/>
                    <a:pt x="427" y="2692"/>
                  </a:cubicBezTo>
                  <a:cubicBezTo>
                    <a:pt x="1" y="4552"/>
                    <a:pt x="2142" y="5238"/>
                    <a:pt x="2142" y="5238"/>
                  </a:cubicBezTo>
                  <a:cubicBezTo>
                    <a:pt x="1632" y="5467"/>
                    <a:pt x="1466" y="6236"/>
                    <a:pt x="1466" y="6236"/>
                  </a:cubicBezTo>
                  <a:lnTo>
                    <a:pt x="1466" y="9468"/>
                  </a:lnTo>
                  <a:lnTo>
                    <a:pt x="1477" y="9468"/>
                  </a:lnTo>
                  <a:cubicBezTo>
                    <a:pt x="1477" y="9468"/>
                    <a:pt x="1636" y="9500"/>
                    <a:pt x="1869" y="9500"/>
                  </a:cubicBezTo>
                  <a:cubicBezTo>
                    <a:pt x="2363" y="9500"/>
                    <a:pt x="3188" y="9356"/>
                    <a:pt x="3534" y="8460"/>
                  </a:cubicBezTo>
                  <a:lnTo>
                    <a:pt x="3534" y="6454"/>
                  </a:lnTo>
                  <a:cubicBezTo>
                    <a:pt x="3815" y="6309"/>
                    <a:pt x="4075" y="6132"/>
                    <a:pt x="4293" y="5924"/>
                  </a:cubicBezTo>
                  <a:cubicBezTo>
                    <a:pt x="5041" y="5186"/>
                    <a:pt x="5301" y="4158"/>
                    <a:pt x="5623" y="3378"/>
                  </a:cubicBezTo>
                  <a:cubicBezTo>
                    <a:pt x="5831" y="2796"/>
                    <a:pt x="6382" y="2412"/>
                    <a:pt x="6995" y="2391"/>
                  </a:cubicBezTo>
                  <a:cubicBezTo>
                    <a:pt x="6881" y="1061"/>
                    <a:pt x="5509" y="988"/>
                    <a:pt x="5509" y="988"/>
                  </a:cubicBezTo>
                  <a:cubicBezTo>
                    <a:pt x="5020" y="479"/>
                    <a:pt x="4386" y="136"/>
                    <a:pt x="3690" y="32"/>
                  </a:cubicBezTo>
                  <a:cubicBezTo>
                    <a:pt x="3690" y="32"/>
                    <a:pt x="2537" y="323"/>
                    <a:pt x="2848" y="1778"/>
                  </a:cubicBezTo>
                  <a:cubicBezTo>
                    <a:pt x="3160" y="3233"/>
                    <a:pt x="4574" y="2339"/>
                    <a:pt x="4116" y="4885"/>
                  </a:cubicBezTo>
                  <a:cubicBezTo>
                    <a:pt x="4116" y="4885"/>
                    <a:pt x="4156" y="3219"/>
                    <a:pt x="2986" y="3219"/>
                  </a:cubicBezTo>
                  <a:cubicBezTo>
                    <a:pt x="2955" y="3219"/>
                    <a:pt x="2923" y="3220"/>
                    <a:pt x="2890" y="3222"/>
                  </a:cubicBezTo>
                  <a:cubicBezTo>
                    <a:pt x="1622" y="3316"/>
                    <a:pt x="2630" y="4791"/>
                    <a:pt x="2630" y="4791"/>
                  </a:cubicBezTo>
                  <a:cubicBezTo>
                    <a:pt x="2630" y="4791"/>
                    <a:pt x="489" y="4376"/>
                    <a:pt x="999" y="2671"/>
                  </a:cubicBezTo>
                  <a:cubicBezTo>
                    <a:pt x="1466" y="1092"/>
                    <a:pt x="2828" y="115"/>
                    <a:pt x="3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6"/>
            <p:cNvSpPr/>
            <p:nvPr/>
          </p:nvSpPr>
          <p:spPr>
            <a:xfrm>
              <a:off x="2833875" y="1760175"/>
              <a:ext cx="31725" cy="31975"/>
            </a:xfrm>
            <a:custGeom>
              <a:avLst/>
              <a:gdLst/>
              <a:ahLst/>
              <a:cxnLst/>
              <a:rect l="l" t="t" r="r" b="b"/>
              <a:pathLst>
                <a:path w="1269" h="1279" extrusionOk="0">
                  <a:moveTo>
                    <a:pt x="1" y="0"/>
                  </a:moveTo>
                  <a:cubicBezTo>
                    <a:pt x="146" y="416"/>
                    <a:pt x="250" y="842"/>
                    <a:pt x="292" y="1279"/>
                  </a:cubicBezTo>
                  <a:cubicBezTo>
                    <a:pt x="801" y="1248"/>
                    <a:pt x="1269" y="167"/>
                    <a:pt x="1269" y="167"/>
                  </a:cubicBezTo>
                  <a:cubicBezTo>
                    <a:pt x="853" y="73"/>
                    <a:pt x="427" y="2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6"/>
            <p:cNvSpPr/>
            <p:nvPr/>
          </p:nvSpPr>
          <p:spPr>
            <a:xfrm>
              <a:off x="2521325" y="1769000"/>
              <a:ext cx="331025" cy="354400"/>
            </a:xfrm>
            <a:custGeom>
              <a:avLst/>
              <a:gdLst/>
              <a:ahLst/>
              <a:cxnLst/>
              <a:rect l="l" t="t" r="r" b="b"/>
              <a:pathLst>
                <a:path w="13241" h="14176" extrusionOk="0">
                  <a:moveTo>
                    <a:pt x="2422" y="1"/>
                  </a:moveTo>
                  <a:cubicBezTo>
                    <a:pt x="1" y="396"/>
                    <a:pt x="1" y="2381"/>
                    <a:pt x="1" y="2381"/>
                  </a:cubicBezTo>
                  <a:lnTo>
                    <a:pt x="1" y="4771"/>
                  </a:lnTo>
                  <a:lnTo>
                    <a:pt x="2526" y="4771"/>
                  </a:lnTo>
                  <a:lnTo>
                    <a:pt x="2547" y="4054"/>
                  </a:lnTo>
                  <a:lnTo>
                    <a:pt x="5093" y="11983"/>
                  </a:lnTo>
                  <a:lnTo>
                    <a:pt x="11921" y="14176"/>
                  </a:lnTo>
                  <a:lnTo>
                    <a:pt x="12129" y="8096"/>
                  </a:lnTo>
                  <a:lnTo>
                    <a:pt x="13241" y="6049"/>
                  </a:lnTo>
                  <a:lnTo>
                    <a:pt x="12856" y="5841"/>
                  </a:lnTo>
                  <a:lnTo>
                    <a:pt x="10559" y="5841"/>
                  </a:lnTo>
                  <a:lnTo>
                    <a:pt x="10559" y="4438"/>
                  </a:lnTo>
                  <a:cubicBezTo>
                    <a:pt x="10185" y="4611"/>
                    <a:pt x="9718" y="4657"/>
                    <a:pt x="9324" y="4657"/>
                  </a:cubicBezTo>
                  <a:cubicBezTo>
                    <a:pt x="8863" y="4657"/>
                    <a:pt x="8502" y="4594"/>
                    <a:pt x="8502" y="4594"/>
                  </a:cubicBezTo>
                  <a:lnTo>
                    <a:pt x="8491" y="4594"/>
                  </a:lnTo>
                  <a:lnTo>
                    <a:pt x="8491" y="5758"/>
                  </a:lnTo>
                  <a:lnTo>
                    <a:pt x="5976" y="5758"/>
                  </a:lnTo>
                  <a:lnTo>
                    <a:pt x="5976" y="4127"/>
                  </a:lnTo>
                  <a:cubicBezTo>
                    <a:pt x="2869" y="3015"/>
                    <a:pt x="2422" y="1"/>
                    <a:pt x="24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6"/>
            <p:cNvSpPr/>
            <p:nvPr/>
          </p:nvSpPr>
          <p:spPr>
            <a:xfrm>
              <a:off x="2785300" y="1718075"/>
              <a:ext cx="57450" cy="196975"/>
            </a:xfrm>
            <a:custGeom>
              <a:avLst/>
              <a:gdLst/>
              <a:ahLst/>
              <a:cxnLst/>
              <a:rect l="l" t="t" r="r" b="b"/>
              <a:pathLst>
                <a:path w="2298" h="7879" extrusionOk="0">
                  <a:moveTo>
                    <a:pt x="759" y="1"/>
                  </a:moveTo>
                  <a:cubicBezTo>
                    <a:pt x="541" y="219"/>
                    <a:pt x="281" y="396"/>
                    <a:pt x="0" y="541"/>
                  </a:cubicBezTo>
                  <a:lnTo>
                    <a:pt x="0" y="7878"/>
                  </a:lnTo>
                  <a:lnTo>
                    <a:pt x="2297" y="7878"/>
                  </a:lnTo>
                  <a:lnTo>
                    <a:pt x="2297" y="5602"/>
                  </a:lnTo>
                  <a:lnTo>
                    <a:pt x="2297" y="4386"/>
                  </a:lnTo>
                  <a:lnTo>
                    <a:pt x="2297" y="3919"/>
                  </a:lnTo>
                  <a:cubicBezTo>
                    <a:pt x="2297" y="3597"/>
                    <a:pt x="2276" y="3285"/>
                    <a:pt x="2235" y="2963"/>
                  </a:cubicBezTo>
                  <a:cubicBezTo>
                    <a:pt x="2183" y="2526"/>
                    <a:pt x="2089" y="2100"/>
                    <a:pt x="1933" y="1684"/>
                  </a:cubicBezTo>
                  <a:cubicBezTo>
                    <a:pt x="1486" y="448"/>
                    <a:pt x="769" y="22"/>
                    <a:pt x="769" y="22"/>
                  </a:cubicBezTo>
                  <a:lnTo>
                    <a:pt x="7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6"/>
            <p:cNvSpPr/>
            <p:nvPr/>
          </p:nvSpPr>
          <p:spPr>
            <a:xfrm>
              <a:off x="2648625" y="2068575"/>
              <a:ext cx="170725" cy="64950"/>
            </a:xfrm>
            <a:custGeom>
              <a:avLst/>
              <a:gdLst/>
              <a:ahLst/>
              <a:cxnLst/>
              <a:rect l="l" t="t" r="r" b="b"/>
              <a:pathLst>
                <a:path w="6829" h="2598" extrusionOk="0">
                  <a:moveTo>
                    <a:pt x="1" y="0"/>
                  </a:moveTo>
                  <a:lnTo>
                    <a:pt x="1" y="1985"/>
                  </a:lnTo>
                  <a:cubicBezTo>
                    <a:pt x="1" y="1985"/>
                    <a:pt x="2222" y="2597"/>
                    <a:pt x="4364" y="2597"/>
                  </a:cubicBezTo>
                  <a:cubicBezTo>
                    <a:pt x="5254" y="2597"/>
                    <a:pt x="6130" y="2492"/>
                    <a:pt x="6829" y="2193"/>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6"/>
            <p:cNvSpPr/>
            <p:nvPr/>
          </p:nvSpPr>
          <p:spPr>
            <a:xfrm>
              <a:off x="2596675" y="2105450"/>
              <a:ext cx="218525" cy="321425"/>
            </a:xfrm>
            <a:custGeom>
              <a:avLst/>
              <a:gdLst/>
              <a:ahLst/>
              <a:cxnLst/>
              <a:rect l="l" t="t" r="r" b="b"/>
              <a:pathLst>
                <a:path w="8741" h="12857" extrusionOk="0">
                  <a:moveTo>
                    <a:pt x="1902" y="1"/>
                  </a:moveTo>
                  <a:cubicBezTo>
                    <a:pt x="1871" y="74"/>
                    <a:pt x="1299" y="1196"/>
                    <a:pt x="1299" y="4542"/>
                  </a:cubicBezTo>
                  <a:cubicBezTo>
                    <a:pt x="1299" y="7172"/>
                    <a:pt x="385" y="9250"/>
                    <a:pt x="104" y="11141"/>
                  </a:cubicBezTo>
                  <a:cubicBezTo>
                    <a:pt x="11" y="11703"/>
                    <a:pt x="0" y="12285"/>
                    <a:pt x="73" y="12856"/>
                  </a:cubicBezTo>
                  <a:lnTo>
                    <a:pt x="8740" y="209"/>
                  </a:lnTo>
                  <a:lnTo>
                    <a:pt x="8740" y="209"/>
                  </a:lnTo>
                  <a:cubicBezTo>
                    <a:pt x="8042" y="508"/>
                    <a:pt x="7165" y="613"/>
                    <a:pt x="6274" y="613"/>
                  </a:cubicBezTo>
                  <a:cubicBezTo>
                    <a:pt x="4128" y="613"/>
                    <a:pt x="1902" y="1"/>
                    <a:pt x="1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6"/>
            <p:cNvSpPr/>
            <p:nvPr/>
          </p:nvSpPr>
          <p:spPr>
            <a:xfrm>
              <a:off x="2554850" y="2439575"/>
              <a:ext cx="257500" cy="458575"/>
            </a:xfrm>
            <a:custGeom>
              <a:avLst/>
              <a:gdLst/>
              <a:ahLst/>
              <a:cxnLst/>
              <a:rect l="l" t="t" r="r" b="b"/>
              <a:pathLst>
                <a:path w="10300" h="18343" extrusionOk="0">
                  <a:moveTo>
                    <a:pt x="1912" y="0"/>
                  </a:moveTo>
                  <a:cubicBezTo>
                    <a:pt x="1912" y="0"/>
                    <a:pt x="1466" y="3866"/>
                    <a:pt x="769" y="5716"/>
                  </a:cubicBezTo>
                  <a:cubicBezTo>
                    <a:pt x="613" y="6184"/>
                    <a:pt x="509" y="6672"/>
                    <a:pt x="468" y="7171"/>
                  </a:cubicBezTo>
                  <a:cubicBezTo>
                    <a:pt x="187" y="9748"/>
                    <a:pt x="426" y="14020"/>
                    <a:pt x="426" y="14872"/>
                  </a:cubicBezTo>
                  <a:cubicBezTo>
                    <a:pt x="426" y="15921"/>
                    <a:pt x="0" y="18343"/>
                    <a:pt x="0" y="18343"/>
                  </a:cubicBezTo>
                  <a:lnTo>
                    <a:pt x="10299" y="18343"/>
                  </a:lnTo>
                  <a:lnTo>
                    <a:pt x="9696" y="17574"/>
                  </a:lnTo>
                  <a:cubicBezTo>
                    <a:pt x="9594" y="17597"/>
                    <a:pt x="9479" y="17608"/>
                    <a:pt x="9354" y="17608"/>
                  </a:cubicBezTo>
                  <a:cubicBezTo>
                    <a:pt x="7910" y="17608"/>
                    <a:pt x="5052" y="16164"/>
                    <a:pt x="3627" y="15485"/>
                  </a:cubicBezTo>
                  <a:cubicBezTo>
                    <a:pt x="2079" y="14737"/>
                    <a:pt x="2972" y="13147"/>
                    <a:pt x="3243" y="11172"/>
                  </a:cubicBezTo>
                  <a:cubicBezTo>
                    <a:pt x="3513" y="9198"/>
                    <a:pt x="6714" y="0"/>
                    <a:pt x="67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6"/>
            <p:cNvSpPr/>
            <p:nvPr/>
          </p:nvSpPr>
          <p:spPr>
            <a:xfrm>
              <a:off x="2709175" y="1570000"/>
              <a:ext cx="101875" cy="122650"/>
            </a:xfrm>
            <a:custGeom>
              <a:avLst/>
              <a:gdLst/>
              <a:ahLst/>
              <a:cxnLst/>
              <a:rect l="l" t="t" r="r" b="b"/>
              <a:pathLst>
                <a:path w="4075" h="4906" extrusionOk="0">
                  <a:moveTo>
                    <a:pt x="2609" y="0"/>
                  </a:moveTo>
                  <a:cubicBezTo>
                    <a:pt x="2578" y="0"/>
                    <a:pt x="2546" y="11"/>
                    <a:pt x="2515" y="11"/>
                  </a:cubicBezTo>
                  <a:cubicBezTo>
                    <a:pt x="2339" y="125"/>
                    <a:pt x="977" y="1102"/>
                    <a:pt x="499" y="2692"/>
                  </a:cubicBezTo>
                  <a:cubicBezTo>
                    <a:pt x="0" y="4386"/>
                    <a:pt x="2131" y="4801"/>
                    <a:pt x="2131" y="4801"/>
                  </a:cubicBezTo>
                  <a:cubicBezTo>
                    <a:pt x="2131" y="4801"/>
                    <a:pt x="1133" y="3326"/>
                    <a:pt x="2391" y="3232"/>
                  </a:cubicBezTo>
                  <a:cubicBezTo>
                    <a:pt x="2423" y="3230"/>
                    <a:pt x="2455" y="3229"/>
                    <a:pt x="2486" y="3229"/>
                  </a:cubicBezTo>
                  <a:cubicBezTo>
                    <a:pt x="3657" y="3229"/>
                    <a:pt x="3627" y="4905"/>
                    <a:pt x="3627" y="4905"/>
                  </a:cubicBezTo>
                  <a:cubicBezTo>
                    <a:pt x="4074" y="2349"/>
                    <a:pt x="2671" y="3243"/>
                    <a:pt x="2359" y="1798"/>
                  </a:cubicBezTo>
                  <a:cubicBezTo>
                    <a:pt x="2048" y="343"/>
                    <a:pt x="3191" y="42"/>
                    <a:pt x="3191" y="42"/>
                  </a:cubicBezTo>
                  <a:cubicBezTo>
                    <a:pt x="3004" y="11"/>
                    <a:pt x="2806" y="0"/>
                    <a:pt x="2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6"/>
            <p:cNvSpPr/>
            <p:nvPr/>
          </p:nvSpPr>
          <p:spPr>
            <a:xfrm>
              <a:off x="2733600" y="1850575"/>
              <a:ext cx="51725" cy="34975"/>
            </a:xfrm>
            <a:custGeom>
              <a:avLst/>
              <a:gdLst/>
              <a:ahLst/>
              <a:cxnLst/>
              <a:rect l="l" t="t" r="r" b="b"/>
              <a:pathLst>
                <a:path w="2069" h="1399" extrusionOk="0">
                  <a:moveTo>
                    <a:pt x="2068" y="1"/>
                  </a:moveTo>
                  <a:cubicBezTo>
                    <a:pt x="1719" y="551"/>
                    <a:pt x="505" y="595"/>
                    <a:pt x="125" y="595"/>
                  </a:cubicBezTo>
                  <a:cubicBezTo>
                    <a:pt x="53" y="595"/>
                    <a:pt x="11" y="593"/>
                    <a:pt x="11" y="593"/>
                  </a:cubicBezTo>
                  <a:lnTo>
                    <a:pt x="0" y="593"/>
                  </a:lnTo>
                  <a:lnTo>
                    <a:pt x="0" y="1331"/>
                  </a:lnTo>
                  <a:lnTo>
                    <a:pt x="11" y="1331"/>
                  </a:lnTo>
                  <a:cubicBezTo>
                    <a:pt x="11" y="1331"/>
                    <a:pt x="379" y="1399"/>
                    <a:pt x="845" y="1399"/>
                  </a:cubicBezTo>
                  <a:cubicBezTo>
                    <a:pt x="1237" y="1399"/>
                    <a:pt x="1698" y="1351"/>
                    <a:pt x="2068" y="1175"/>
                  </a:cubicBezTo>
                  <a:lnTo>
                    <a:pt x="20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6"/>
            <p:cNvSpPr/>
            <p:nvPr/>
          </p:nvSpPr>
          <p:spPr>
            <a:xfrm>
              <a:off x="2733600" y="1827725"/>
              <a:ext cx="51725" cy="37475"/>
            </a:xfrm>
            <a:custGeom>
              <a:avLst/>
              <a:gdLst/>
              <a:ahLst/>
              <a:cxnLst/>
              <a:rect l="l" t="t" r="r" b="b"/>
              <a:pathLst>
                <a:path w="2069" h="1499" extrusionOk="0">
                  <a:moveTo>
                    <a:pt x="2068" y="0"/>
                  </a:moveTo>
                  <a:cubicBezTo>
                    <a:pt x="1677" y="571"/>
                    <a:pt x="703" y="642"/>
                    <a:pt x="246" y="642"/>
                  </a:cubicBezTo>
                  <a:cubicBezTo>
                    <a:pt x="95" y="642"/>
                    <a:pt x="0" y="634"/>
                    <a:pt x="0" y="634"/>
                  </a:cubicBezTo>
                  <a:lnTo>
                    <a:pt x="0" y="1497"/>
                  </a:lnTo>
                  <a:lnTo>
                    <a:pt x="11" y="1497"/>
                  </a:lnTo>
                  <a:cubicBezTo>
                    <a:pt x="11" y="1497"/>
                    <a:pt x="54" y="1499"/>
                    <a:pt x="128" y="1499"/>
                  </a:cubicBezTo>
                  <a:cubicBezTo>
                    <a:pt x="511" y="1499"/>
                    <a:pt x="1720" y="1455"/>
                    <a:pt x="2068" y="915"/>
                  </a:cubicBezTo>
                  <a:lnTo>
                    <a:pt x="20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6"/>
            <p:cNvSpPr/>
            <p:nvPr/>
          </p:nvSpPr>
          <p:spPr>
            <a:xfrm>
              <a:off x="2733600" y="1808750"/>
              <a:ext cx="51725" cy="35250"/>
            </a:xfrm>
            <a:custGeom>
              <a:avLst/>
              <a:gdLst/>
              <a:ahLst/>
              <a:cxnLst/>
              <a:rect l="l" t="t" r="r" b="b"/>
              <a:pathLst>
                <a:path w="2069" h="1410" extrusionOk="0">
                  <a:moveTo>
                    <a:pt x="2068" y="1"/>
                  </a:moveTo>
                  <a:cubicBezTo>
                    <a:pt x="1522" y="567"/>
                    <a:pt x="853" y="673"/>
                    <a:pt x="430" y="673"/>
                  </a:cubicBezTo>
                  <a:cubicBezTo>
                    <a:pt x="176" y="673"/>
                    <a:pt x="11" y="635"/>
                    <a:pt x="11" y="635"/>
                  </a:cubicBezTo>
                  <a:lnTo>
                    <a:pt x="0" y="635"/>
                  </a:lnTo>
                  <a:lnTo>
                    <a:pt x="0" y="1404"/>
                  </a:lnTo>
                  <a:cubicBezTo>
                    <a:pt x="0" y="1404"/>
                    <a:pt x="83" y="1410"/>
                    <a:pt x="217" y="1410"/>
                  </a:cubicBezTo>
                  <a:cubicBezTo>
                    <a:pt x="662" y="1410"/>
                    <a:pt x="1669" y="1342"/>
                    <a:pt x="2068" y="759"/>
                  </a:cubicBezTo>
                  <a:lnTo>
                    <a:pt x="20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p:nvPr/>
          </p:nvSpPr>
          <p:spPr>
            <a:xfrm>
              <a:off x="2733600" y="1781725"/>
              <a:ext cx="51725" cy="43850"/>
            </a:xfrm>
            <a:custGeom>
              <a:avLst/>
              <a:gdLst/>
              <a:ahLst/>
              <a:cxnLst/>
              <a:rect l="l" t="t" r="r" b="b"/>
              <a:pathLst>
                <a:path w="2069" h="1754" extrusionOk="0">
                  <a:moveTo>
                    <a:pt x="2068" y="1"/>
                  </a:moveTo>
                  <a:cubicBezTo>
                    <a:pt x="1722" y="897"/>
                    <a:pt x="897" y="1041"/>
                    <a:pt x="403" y="1041"/>
                  </a:cubicBezTo>
                  <a:cubicBezTo>
                    <a:pt x="170" y="1041"/>
                    <a:pt x="11" y="1009"/>
                    <a:pt x="11" y="1009"/>
                  </a:cubicBezTo>
                  <a:lnTo>
                    <a:pt x="0" y="1009"/>
                  </a:lnTo>
                  <a:lnTo>
                    <a:pt x="0" y="1716"/>
                  </a:lnTo>
                  <a:lnTo>
                    <a:pt x="11" y="1716"/>
                  </a:lnTo>
                  <a:cubicBezTo>
                    <a:pt x="11" y="1716"/>
                    <a:pt x="176" y="1754"/>
                    <a:pt x="430" y="1754"/>
                  </a:cubicBezTo>
                  <a:cubicBezTo>
                    <a:pt x="853" y="1754"/>
                    <a:pt x="1522" y="1648"/>
                    <a:pt x="2068" y="1082"/>
                  </a:cubicBezTo>
                  <a:lnTo>
                    <a:pt x="2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6"/>
            <p:cNvSpPr/>
            <p:nvPr/>
          </p:nvSpPr>
          <p:spPr>
            <a:xfrm>
              <a:off x="2484425" y="1572575"/>
              <a:ext cx="266075" cy="340650"/>
            </a:xfrm>
            <a:custGeom>
              <a:avLst/>
              <a:gdLst/>
              <a:ahLst/>
              <a:cxnLst/>
              <a:rect l="l" t="t" r="r" b="b"/>
              <a:pathLst>
                <a:path w="10643" h="13626" extrusionOk="0">
                  <a:moveTo>
                    <a:pt x="10582" y="0"/>
                  </a:moveTo>
                  <a:cubicBezTo>
                    <a:pt x="9765" y="0"/>
                    <a:pt x="1021" y="312"/>
                    <a:pt x="1" y="13615"/>
                  </a:cubicBezTo>
                  <a:lnTo>
                    <a:pt x="1477" y="13615"/>
                  </a:lnTo>
                  <a:lnTo>
                    <a:pt x="1477" y="10238"/>
                  </a:lnTo>
                  <a:cubicBezTo>
                    <a:pt x="1477" y="10238"/>
                    <a:pt x="1477" y="8263"/>
                    <a:pt x="3898" y="7858"/>
                  </a:cubicBezTo>
                  <a:cubicBezTo>
                    <a:pt x="3971" y="7847"/>
                    <a:pt x="4054" y="7827"/>
                    <a:pt x="4147" y="7816"/>
                  </a:cubicBezTo>
                  <a:lnTo>
                    <a:pt x="4657" y="7775"/>
                  </a:lnTo>
                  <a:lnTo>
                    <a:pt x="5675" y="7671"/>
                  </a:lnTo>
                  <a:lnTo>
                    <a:pt x="6423" y="7588"/>
                  </a:lnTo>
                  <a:lnTo>
                    <a:pt x="7452" y="7494"/>
                  </a:lnTo>
                  <a:lnTo>
                    <a:pt x="7452" y="13626"/>
                  </a:lnTo>
                  <a:lnTo>
                    <a:pt x="9967" y="13626"/>
                  </a:lnTo>
                  <a:lnTo>
                    <a:pt x="9967" y="6143"/>
                  </a:lnTo>
                  <a:cubicBezTo>
                    <a:pt x="9967" y="6143"/>
                    <a:pt x="10133" y="5384"/>
                    <a:pt x="10643" y="5156"/>
                  </a:cubicBezTo>
                  <a:cubicBezTo>
                    <a:pt x="10643" y="5156"/>
                    <a:pt x="8512" y="4470"/>
                    <a:pt x="8928" y="2599"/>
                  </a:cubicBezTo>
                  <a:cubicBezTo>
                    <a:pt x="9344" y="729"/>
                    <a:pt x="10643" y="1"/>
                    <a:pt x="10643" y="1"/>
                  </a:cubicBezTo>
                  <a:cubicBezTo>
                    <a:pt x="10643" y="1"/>
                    <a:pt x="10622" y="0"/>
                    <a:pt x="10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6"/>
            <p:cNvSpPr/>
            <p:nvPr/>
          </p:nvSpPr>
          <p:spPr>
            <a:xfrm>
              <a:off x="2581875" y="1766925"/>
              <a:ext cx="88875" cy="105500"/>
            </a:xfrm>
            <a:custGeom>
              <a:avLst/>
              <a:gdLst/>
              <a:ahLst/>
              <a:cxnLst/>
              <a:rect l="l" t="t" r="r" b="b"/>
              <a:pathLst>
                <a:path w="3555" h="4220" extrusionOk="0">
                  <a:moveTo>
                    <a:pt x="759" y="1"/>
                  </a:moveTo>
                  <a:lnTo>
                    <a:pt x="249" y="42"/>
                  </a:lnTo>
                  <a:cubicBezTo>
                    <a:pt x="156" y="53"/>
                    <a:pt x="73" y="73"/>
                    <a:pt x="0" y="84"/>
                  </a:cubicBezTo>
                  <a:cubicBezTo>
                    <a:pt x="0" y="84"/>
                    <a:pt x="447" y="3098"/>
                    <a:pt x="3554" y="4220"/>
                  </a:cubicBezTo>
                  <a:lnTo>
                    <a:pt x="3554" y="3347"/>
                  </a:lnTo>
                  <a:cubicBezTo>
                    <a:pt x="1039" y="1996"/>
                    <a:pt x="759" y="1"/>
                    <a:pt x="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6"/>
            <p:cNvSpPr/>
            <p:nvPr/>
          </p:nvSpPr>
          <p:spPr>
            <a:xfrm>
              <a:off x="2600825" y="1764075"/>
              <a:ext cx="69925" cy="86525"/>
            </a:xfrm>
            <a:custGeom>
              <a:avLst/>
              <a:gdLst/>
              <a:ahLst/>
              <a:cxnLst/>
              <a:rect l="l" t="t" r="r" b="b"/>
              <a:pathLst>
                <a:path w="2797" h="3461" extrusionOk="0">
                  <a:moveTo>
                    <a:pt x="1019" y="0"/>
                  </a:moveTo>
                  <a:lnTo>
                    <a:pt x="1" y="104"/>
                  </a:lnTo>
                  <a:cubicBezTo>
                    <a:pt x="1" y="104"/>
                    <a:pt x="281" y="2100"/>
                    <a:pt x="2796" y="3461"/>
                  </a:cubicBezTo>
                  <a:lnTo>
                    <a:pt x="2796" y="2546"/>
                  </a:lnTo>
                  <a:cubicBezTo>
                    <a:pt x="1061" y="1268"/>
                    <a:pt x="1019" y="0"/>
                    <a:pt x="1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6"/>
            <p:cNvSpPr/>
            <p:nvPr/>
          </p:nvSpPr>
          <p:spPr>
            <a:xfrm>
              <a:off x="2626300" y="1762250"/>
              <a:ext cx="44450" cy="65500"/>
            </a:xfrm>
            <a:custGeom>
              <a:avLst/>
              <a:gdLst/>
              <a:ahLst/>
              <a:cxnLst/>
              <a:rect l="l" t="t" r="r" b="b"/>
              <a:pathLst>
                <a:path w="1778" h="2620" extrusionOk="0">
                  <a:moveTo>
                    <a:pt x="748" y="1"/>
                  </a:moveTo>
                  <a:lnTo>
                    <a:pt x="0" y="84"/>
                  </a:lnTo>
                  <a:cubicBezTo>
                    <a:pt x="0" y="84"/>
                    <a:pt x="42" y="1341"/>
                    <a:pt x="1777" y="2619"/>
                  </a:cubicBezTo>
                  <a:lnTo>
                    <a:pt x="1777" y="1476"/>
                  </a:lnTo>
                  <a:cubicBezTo>
                    <a:pt x="1237" y="1237"/>
                    <a:pt x="748" y="84"/>
                    <a:pt x="748" y="84"/>
                  </a:cubicBezTo>
                  <a:lnTo>
                    <a:pt x="7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6"/>
            <p:cNvSpPr/>
            <p:nvPr/>
          </p:nvSpPr>
          <p:spPr>
            <a:xfrm>
              <a:off x="2645250" y="1759925"/>
              <a:ext cx="25500" cy="39250"/>
            </a:xfrm>
            <a:custGeom>
              <a:avLst/>
              <a:gdLst/>
              <a:ahLst/>
              <a:cxnLst/>
              <a:rect l="l" t="t" r="r" b="b"/>
              <a:pathLst>
                <a:path w="1020" h="1570" extrusionOk="0">
                  <a:moveTo>
                    <a:pt x="1019" y="0"/>
                  </a:moveTo>
                  <a:lnTo>
                    <a:pt x="1" y="94"/>
                  </a:lnTo>
                  <a:lnTo>
                    <a:pt x="1" y="177"/>
                  </a:lnTo>
                  <a:cubicBezTo>
                    <a:pt x="1" y="177"/>
                    <a:pt x="479" y="1330"/>
                    <a:pt x="1019" y="1569"/>
                  </a:cubicBezTo>
                  <a:lnTo>
                    <a:pt x="10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6"/>
            <p:cNvSpPr/>
            <p:nvPr/>
          </p:nvSpPr>
          <p:spPr>
            <a:xfrm>
              <a:off x="2594850" y="2118200"/>
              <a:ext cx="53800" cy="278525"/>
            </a:xfrm>
            <a:custGeom>
              <a:avLst/>
              <a:gdLst/>
              <a:ahLst/>
              <a:cxnLst/>
              <a:rect l="l" t="t" r="r" b="b"/>
              <a:pathLst>
                <a:path w="2152" h="11141" extrusionOk="0">
                  <a:moveTo>
                    <a:pt x="2152" y="0"/>
                  </a:moveTo>
                  <a:lnTo>
                    <a:pt x="728" y="2047"/>
                  </a:lnTo>
                  <a:lnTo>
                    <a:pt x="427" y="8802"/>
                  </a:lnTo>
                  <a:cubicBezTo>
                    <a:pt x="427" y="8802"/>
                    <a:pt x="209" y="9831"/>
                    <a:pt x="1" y="11109"/>
                  </a:cubicBezTo>
                  <a:lnTo>
                    <a:pt x="354" y="11141"/>
                  </a:lnTo>
                  <a:cubicBezTo>
                    <a:pt x="635" y="9249"/>
                    <a:pt x="1539" y="7171"/>
                    <a:pt x="1539" y="4531"/>
                  </a:cubicBezTo>
                  <a:cubicBezTo>
                    <a:pt x="1539" y="1195"/>
                    <a:pt x="2110" y="62"/>
                    <a:pt x="2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6"/>
            <p:cNvSpPr/>
            <p:nvPr/>
          </p:nvSpPr>
          <p:spPr>
            <a:xfrm>
              <a:off x="2487800" y="2395925"/>
              <a:ext cx="115900" cy="446625"/>
            </a:xfrm>
            <a:custGeom>
              <a:avLst/>
              <a:gdLst/>
              <a:ahLst/>
              <a:cxnLst/>
              <a:rect l="l" t="t" r="r" b="b"/>
              <a:pathLst>
                <a:path w="4636" h="17865" extrusionOk="0">
                  <a:moveTo>
                    <a:pt x="4283" y="0"/>
                  </a:moveTo>
                  <a:cubicBezTo>
                    <a:pt x="4158" y="759"/>
                    <a:pt x="4044" y="1622"/>
                    <a:pt x="3981" y="2391"/>
                  </a:cubicBezTo>
                  <a:cubicBezTo>
                    <a:pt x="3836" y="4448"/>
                    <a:pt x="1788" y="6485"/>
                    <a:pt x="1809" y="8252"/>
                  </a:cubicBezTo>
                  <a:cubicBezTo>
                    <a:pt x="1830" y="10029"/>
                    <a:pt x="1" y="15755"/>
                    <a:pt x="282" y="17865"/>
                  </a:cubicBezTo>
                  <a:cubicBezTo>
                    <a:pt x="282" y="17865"/>
                    <a:pt x="2194" y="9967"/>
                    <a:pt x="3160" y="8907"/>
                  </a:cubicBezTo>
                  <a:cubicBezTo>
                    <a:pt x="3191" y="8418"/>
                    <a:pt x="3295" y="7930"/>
                    <a:pt x="3451" y="7452"/>
                  </a:cubicBezTo>
                  <a:cubicBezTo>
                    <a:pt x="4158" y="5612"/>
                    <a:pt x="4594" y="1736"/>
                    <a:pt x="4594" y="1736"/>
                  </a:cubicBezTo>
                  <a:cubicBezTo>
                    <a:pt x="4522" y="1164"/>
                    <a:pt x="4542" y="593"/>
                    <a:pt x="4636" y="32"/>
                  </a:cubicBezTo>
                  <a:lnTo>
                    <a:pt x="42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6"/>
            <p:cNvSpPr/>
            <p:nvPr/>
          </p:nvSpPr>
          <p:spPr>
            <a:xfrm>
              <a:off x="2575375" y="2326025"/>
              <a:ext cx="11975" cy="34075"/>
            </a:xfrm>
            <a:custGeom>
              <a:avLst/>
              <a:gdLst/>
              <a:ahLst/>
              <a:cxnLst/>
              <a:rect l="l" t="t" r="r" b="b"/>
              <a:pathLst>
                <a:path w="479" h="1363" extrusionOk="0">
                  <a:moveTo>
                    <a:pt x="0" y="1"/>
                  </a:moveTo>
                  <a:lnTo>
                    <a:pt x="0" y="1186"/>
                  </a:lnTo>
                  <a:cubicBezTo>
                    <a:pt x="11" y="1206"/>
                    <a:pt x="21" y="1217"/>
                    <a:pt x="31" y="1238"/>
                  </a:cubicBezTo>
                  <a:cubicBezTo>
                    <a:pt x="66" y="1290"/>
                    <a:pt x="134" y="1362"/>
                    <a:pt x="225" y="1362"/>
                  </a:cubicBezTo>
                  <a:cubicBezTo>
                    <a:pt x="297" y="1362"/>
                    <a:pt x="382" y="1318"/>
                    <a:pt x="478" y="1186"/>
                  </a:cubicBezTo>
                  <a:lnTo>
                    <a:pt x="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6"/>
            <p:cNvSpPr/>
            <p:nvPr/>
          </p:nvSpPr>
          <p:spPr>
            <a:xfrm>
              <a:off x="2517700" y="2266550"/>
              <a:ext cx="69650" cy="80550"/>
            </a:xfrm>
            <a:custGeom>
              <a:avLst/>
              <a:gdLst/>
              <a:ahLst/>
              <a:cxnLst/>
              <a:rect l="l" t="t" r="r" b="b"/>
              <a:pathLst>
                <a:path w="2786" h="3222" extrusionOk="0">
                  <a:moveTo>
                    <a:pt x="343" y="0"/>
                  </a:moveTo>
                  <a:lnTo>
                    <a:pt x="0" y="998"/>
                  </a:lnTo>
                  <a:lnTo>
                    <a:pt x="62" y="2868"/>
                  </a:lnTo>
                  <a:lnTo>
                    <a:pt x="83" y="3222"/>
                  </a:lnTo>
                  <a:lnTo>
                    <a:pt x="1860" y="3222"/>
                  </a:lnTo>
                  <a:lnTo>
                    <a:pt x="2307" y="2380"/>
                  </a:lnTo>
                  <a:lnTo>
                    <a:pt x="2785" y="2380"/>
                  </a:lnTo>
                  <a:lnTo>
                    <a:pt x="2785" y="1372"/>
                  </a:lnTo>
                  <a:lnTo>
                    <a:pt x="2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6"/>
            <p:cNvSpPr/>
            <p:nvPr/>
          </p:nvSpPr>
          <p:spPr>
            <a:xfrm>
              <a:off x="2521325" y="1888250"/>
              <a:ext cx="63150" cy="16400"/>
            </a:xfrm>
            <a:custGeom>
              <a:avLst/>
              <a:gdLst/>
              <a:ahLst/>
              <a:cxnLst/>
              <a:rect l="l" t="t" r="r" b="b"/>
              <a:pathLst>
                <a:path w="2526" h="656" extrusionOk="0">
                  <a:moveTo>
                    <a:pt x="1" y="1"/>
                  </a:moveTo>
                  <a:lnTo>
                    <a:pt x="1" y="656"/>
                  </a:lnTo>
                  <a:lnTo>
                    <a:pt x="2505" y="656"/>
                  </a:lnTo>
                  <a:lnTo>
                    <a:pt x="2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6"/>
            <p:cNvSpPr/>
            <p:nvPr/>
          </p:nvSpPr>
          <p:spPr>
            <a:xfrm>
              <a:off x="2521075" y="1904625"/>
              <a:ext cx="62900" cy="15350"/>
            </a:xfrm>
            <a:custGeom>
              <a:avLst/>
              <a:gdLst/>
              <a:ahLst/>
              <a:cxnLst/>
              <a:rect l="l" t="t" r="r" b="b"/>
              <a:pathLst>
                <a:path w="2516" h="614" extrusionOk="0">
                  <a:moveTo>
                    <a:pt x="11" y="1"/>
                  </a:moveTo>
                  <a:lnTo>
                    <a:pt x="11" y="333"/>
                  </a:lnTo>
                  <a:lnTo>
                    <a:pt x="0" y="614"/>
                  </a:lnTo>
                  <a:lnTo>
                    <a:pt x="2494" y="614"/>
                  </a:lnTo>
                  <a:lnTo>
                    <a:pt x="25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6"/>
            <p:cNvSpPr/>
            <p:nvPr/>
          </p:nvSpPr>
          <p:spPr>
            <a:xfrm>
              <a:off x="2520550" y="1919950"/>
              <a:ext cx="62900" cy="19250"/>
            </a:xfrm>
            <a:custGeom>
              <a:avLst/>
              <a:gdLst/>
              <a:ahLst/>
              <a:cxnLst/>
              <a:rect l="l" t="t" r="r" b="b"/>
              <a:pathLst>
                <a:path w="2516" h="770" extrusionOk="0">
                  <a:moveTo>
                    <a:pt x="21" y="1"/>
                  </a:moveTo>
                  <a:lnTo>
                    <a:pt x="0" y="770"/>
                  </a:lnTo>
                  <a:lnTo>
                    <a:pt x="2495" y="770"/>
                  </a:lnTo>
                  <a:lnTo>
                    <a:pt x="25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6"/>
            <p:cNvSpPr/>
            <p:nvPr/>
          </p:nvSpPr>
          <p:spPr>
            <a:xfrm>
              <a:off x="2514825" y="1939175"/>
              <a:ext cx="68100" cy="281400"/>
            </a:xfrm>
            <a:custGeom>
              <a:avLst/>
              <a:gdLst/>
              <a:ahLst/>
              <a:cxnLst/>
              <a:rect l="l" t="t" r="r" b="b"/>
              <a:pathLst>
                <a:path w="2724" h="11256" extrusionOk="0">
                  <a:moveTo>
                    <a:pt x="229" y="1"/>
                  </a:moveTo>
                  <a:lnTo>
                    <a:pt x="1" y="8845"/>
                  </a:lnTo>
                  <a:lnTo>
                    <a:pt x="261" y="11256"/>
                  </a:lnTo>
                  <a:lnTo>
                    <a:pt x="2422" y="11256"/>
                  </a:lnTo>
                  <a:lnTo>
                    <a:pt x="2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6"/>
            <p:cNvSpPr/>
            <p:nvPr/>
          </p:nvSpPr>
          <p:spPr>
            <a:xfrm>
              <a:off x="2500800" y="2326025"/>
              <a:ext cx="78750" cy="129675"/>
            </a:xfrm>
            <a:custGeom>
              <a:avLst/>
              <a:gdLst/>
              <a:ahLst/>
              <a:cxnLst/>
              <a:rect l="l" t="t" r="r" b="b"/>
              <a:pathLst>
                <a:path w="3150" h="5187" extrusionOk="0">
                  <a:moveTo>
                    <a:pt x="2973" y="1"/>
                  </a:moveTo>
                  <a:lnTo>
                    <a:pt x="2536" y="843"/>
                  </a:lnTo>
                  <a:lnTo>
                    <a:pt x="2318" y="843"/>
                  </a:lnTo>
                  <a:lnTo>
                    <a:pt x="1674" y="2079"/>
                  </a:lnTo>
                  <a:lnTo>
                    <a:pt x="1040" y="843"/>
                  </a:lnTo>
                  <a:lnTo>
                    <a:pt x="749" y="843"/>
                  </a:lnTo>
                  <a:lnTo>
                    <a:pt x="738" y="489"/>
                  </a:lnTo>
                  <a:lnTo>
                    <a:pt x="676" y="489"/>
                  </a:lnTo>
                  <a:cubicBezTo>
                    <a:pt x="676" y="489"/>
                    <a:pt x="250" y="760"/>
                    <a:pt x="416" y="1466"/>
                  </a:cubicBezTo>
                  <a:cubicBezTo>
                    <a:pt x="572" y="2163"/>
                    <a:pt x="1123" y="2298"/>
                    <a:pt x="1123" y="2298"/>
                  </a:cubicBezTo>
                  <a:lnTo>
                    <a:pt x="1" y="2318"/>
                  </a:lnTo>
                  <a:lnTo>
                    <a:pt x="1" y="2838"/>
                  </a:lnTo>
                  <a:lnTo>
                    <a:pt x="1217" y="2817"/>
                  </a:lnTo>
                  <a:lnTo>
                    <a:pt x="1217" y="5187"/>
                  </a:lnTo>
                  <a:lnTo>
                    <a:pt x="1923" y="5187"/>
                  </a:lnTo>
                  <a:lnTo>
                    <a:pt x="1923" y="2838"/>
                  </a:lnTo>
                  <a:lnTo>
                    <a:pt x="3149" y="2838"/>
                  </a:lnTo>
                  <a:lnTo>
                    <a:pt x="3149" y="2318"/>
                  </a:lnTo>
                  <a:lnTo>
                    <a:pt x="2121" y="2318"/>
                  </a:lnTo>
                  <a:cubicBezTo>
                    <a:pt x="2121" y="2318"/>
                    <a:pt x="2578" y="2173"/>
                    <a:pt x="2942" y="1290"/>
                  </a:cubicBezTo>
                  <a:lnTo>
                    <a:pt x="3014" y="1238"/>
                  </a:lnTo>
                  <a:cubicBezTo>
                    <a:pt x="2994" y="1217"/>
                    <a:pt x="2983" y="1196"/>
                    <a:pt x="2973" y="1175"/>
                  </a:cubicBezTo>
                  <a:lnTo>
                    <a:pt x="29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6"/>
            <p:cNvSpPr/>
            <p:nvPr/>
          </p:nvSpPr>
          <p:spPr>
            <a:xfrm>
              <a:off x="2521325" y="2220550"/>
              <a:ext cx="54075" cy="24450"/>
            </a:xfrm>
            <a:custGeom>
              <a:avLst/>
              <a:gdLst/>
              <a:ahLst/>
              <a:cxnLst/>
              <a:rect l="l" t="t" r="r" b="b"/>
              <a:pathLst>
                <a:path w="2163" h="978" extrusionOk="0">
                  <a:moveTo>
                    <a:pt x="1" y="1"/>
                  </a:moveTo>
                  <a:lnTo>
                    <a:pt x="115" y="978"/>
                  </a:lnTo>
                  <a:lnTo>
                    <a:pt x="2131" y="978"/>
                  </a:lnTo>
                  <a:lnTo>
                    <a:pt x="21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6"/>
            <p:cNvSpPr/>
            <p:nvPr/>
          </p:nvSpPr>
          <p:spPr>
            <a:xfrm>
              <a:off x="2524175" y="2244975"/>
              <a:ext cx="50450" cy="21600"/>
            </a:xfrm>
            <a:custGeom>
              <a:avLst/>
              <a:gdLst/>
              <a:ahLst/>
              <a:cxnLst/>
              <a:rect l="l" t="t" r="r" b="b"/>
              <a:pathLst>
                <a:path w="2018" h="864" extrusionOk="0">
                  <a:moveTo>
                    <a:pt x="1" y="1"/>
                  </a:moveTo>
                  <a:lnTo>
                    <a:pt x="84" y="863"/>
                  </a:lnTo>
                  <a:lnTo>
                    <a:pt x="1996" y="863"/>
                  </a:lnTo>
                  <a:lnTo>
                    <a:pt x="20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6"/>
            <p:cNvSpPr/>
            <p:nvPr/>
          </p:nvSpPr>
          <p:spPr>
            <a:xfrm>
              <a:off x="2544450" y="1391500"/>
              <a:ext cx="46275" cy="239825"/>
            </a:xfrm>
            <a:custGeom>
              <a:avLst/>
              <a:gdLst/>
              <a:ahLst/>
              <a:cxnLst/>
              <a:rect l="l" t="t" r="r" b="b"/>
              <a:pathLst>
                <a:path w="1851" h="9593" extrusionOk="0">
                  <a:moveTo>
                    <a:pt x="115" y="1"/>
                  </a:moveTo>
                  <a:cubicBezTo>
                    <a:pt x="198" y="1445"/>
                    <a:pt x="437" y="2890"/>
                    <a:pt x="822" y="4293"/>
                  </a:cubicBezTo>
                  <a:cubicBezTo>
                    <a:pt x="1632" y="7203"/>
                    <a:pt x="1" y="9593"/>
                    <a:pt x="1" y="9593"/>
                  </a:cubicBezTo>
                  <a:cubicBezTo>
                    <a:pt x="1" y="9593"/>
                    <a:pt x="1643" y="9052"/>
                    <a:pt x="1850" y="4210"/>
                  </a:cubicBezTo>
                  <a:cubicBezTo>
                    <a:pt x="873" y="3004"/>
                    <a:pt x="271" y="1539"/>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2" name="Google Shape;3172;p36"/>
          <p:cNvSpPr/>
          <p:nvPr/>
        </p:nvSpPr>
        <p:spPr>
          <a:xfrm rot="5400000">
            <a:off x="4555451" y="2255618"/>
            <a:ext cx="39049" cy="13219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 </a:t>
            </a:r>
            <a:endParaRPr>
              <a:solidFill>
                <a:schemeClr val="dk2"/>
              </a:solidFill>
            </a:endParaRPr>
          </a:p>
        </p:txBody>
      </p:sp>
      <p:sp>
        <p:nvSpPr>
          <p:cNvPr id="3173" name="Google Shape;3173;p36"/>
          <p:cNvSpPr txBox="1">
            <a:spLocks noGrp="1"/>
          </p:cNvSpPr>
          <p:nvPr>
            <p:ph type="body" idx="1"/>
          </p:nvPr>
        </p:nvSpPr>
        <p:spPr>
          <a:xfrm>
            <a:off x="2285250" y="1201100"/>
            <a:ext cx="4649100" cy="3179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150">
                <a:solidFill>
                  <a:srgbClr val="000000"/>
                </a:solidFill>
                <a:latin typeface="Hammersmith One"/>
                <a:ea typeface="Hammersmith One"/>
                <a:cs typeface="Hammersmith One"/>
                <a:sym typeface="Hammersmith One"/>
              </a:rPr>
              <a:t>All HOSA members can build on their foundation of leadership knowledge through </a:t>
            </a:r>
            <a:r>
              <a:rPr lang="en" sz="1150" b="1">
                <a:solidFill>
                  <a:srgbClr val="000000"/>
                </a:solidFill>
                <a:latin typeface="Hammersmith One"/>
                <a:ea typeface="Hammersmith One"/>
                <a:cs typeface="Hammersmith One"/>
                <a:sym typeface="Hammersmith One"/>
              </a:rPr>
              <a:t>community service</a:t>
            </a:r>
            <a:r>
              <a:rPr lang="en" sz="1150">
                <a:solidFill>
                  <a:srgbClr val="000000"/>
                </a:solidFill>
                <a:latin typeface="Hammersmith One"/>
                <a:ea typeface="Hammersmith One"/>
                <a:cs typeface="Hammersmith One"/>
                <a:sym typeface="Hammersmith One"/>
              </a:rPr>
              <a:t> and other opportunities.</a:t>
            </a:r>
            <a:endParaRPr sz="1150">
              <a:solidFill>
                <a:srgbClr val="000000"/>
              </a:solidFill>
              <a:latin typeface="Hammersmith One"/>
              <a:ea typeface="Hammersmith One"/>
              <a:cs typeface="Hammersmith One"/>
              <a:sym typeface="Hammersmith One"/>
            </a:endParaRPr>
          </a:p>
          <a:p>
            <a:pPr marL="0" lvl="0" indent="0" algn="l" rtl="0">
              <a:lnSpc>
                <a:spcPct val="150000"/>
              </a:lnSpc>
              <a:spcBef>
                <a:spcPts val="1600"/>
              </a:spcBef>
              <a:spcAft>
                <a:spcPts val="0"/>
              </a:spcAft>
              <a:buNone/>
            </a:pPr>
            <a:r>
              <a:rPr lang="en" sz="1150">
                <a:solidFill>
                  <a:srgbClr val="000000"/>
                </a:solidFill>
                <a:latin typeface="Hammersmith One"/>
                <a:ea typeface="Hammersmith One"/>
                <a:cs typeface="Hammersmith One"/>
                <a:sym typeface="Hammersmith One"/>
              </a:rPr>
              <a:t>Everyone makes up an important part of the team; in many cases it's up to you to take initiative, so leadership qualities will be developed. One such leadership opportunity is becoming an </a:t>
            </a:r>
            <a:r>
              <a:rPr lang="en" sz="1150" b="1">
                <a:solidFill>
                  <a:srgbClr val="000000"/>
                </a:solidFill>
                <a:latin typeface="Hammersmith One"/>
                <a:ea typeface="Hammersmith One"/>
                <a:cs typeface="Hammersmith One"/>
                <a:sym typeface="Hammersmith One"/>
              </a:rPr>
              <a:t>officer</a:t>
            </a:r>
            <a:r>
              <a:rPr lang="en" sz="1150">
                <a:solidFill>
                  <a:srgbClr val="000000"/>
                </a:solidFill>
                <a:latin typeface="Hammersmith One"/>
                <a:ea typeface="Hammersmith One"/>
                <a:cs typeface="Hammersmith One"/>
                <a:sym typeface="Hammersmith One"/>
              </a:rPr>
              <a:t>. Officers lead the HOSA chapter after being elected.</a:t>
            </a:r>
            <a:endParaRPr sz="1150">
              <a:solidFill>
                <a:srgbClr val="000000"/>
              </a:solidFill>
              <a:latin typeface="Hammersmith One"/>
              <a:ea typeface="Hammersmith One"/>
              <a:cs typeface="Hammersmith One"/>
              <a:sym typeface="Hammersmith One"/>
            </a:endParaRPr>
          </a:p>
          <a:p>
            <a:pPr marL="0" lvl="0" indent="0" algn="l" rtl="0">
              <a:lnSpc>
                <a:spcPct val="150000"/>
              </a:lnSpc>
              <a:spcBef>
                <a:spcPts val="1600"/>
              </a:spcBef>
              <a:spcAft>
                <a:spcPts val="1600"/>
              </a:spcAft>
              <a:buClr>
                <a:schemeClr val="dk2"/>
              </a:buClr>
              <a:buSzPts val="1100"/>
              <a:buFont typeface="Arial"/>
              <a:buNone/>
            </a:pPr>
            <a:r>
              <a:rPr lang="en" sz="1150">
                <a:latin typeface="Hammersmith One"/>
                <a:ea typeface="Hammersmith One"/>
                <a:cs typeface="Hammersmith One"/>
                <a:sym typeface="Hammersmith One"/>
              </a:rPr>
              <a:t>In HOSA, we serve as role models in our community, academic program, and later, our profession. We strive to become ethical, accountable, and trustworthy. We use our influence to empower others to achieve excellence.</a:t>
            </a:r>
            <a:endParaRPr sz="1150">
              <a:solidFill>
                <a:srgbClr val="000000"/>
              </a:solidFill>
              <a:latin typeface="Hammersmith One"/>
              <a:ea typeface="Hammersmith One"/>
              <a:cs typeface="Hammersmith One"/>
              <a:sym typeface="Hammersmith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7"/>
        <p:cNvGrpSpPr/>
        <p:nvPr/>
      </p:nvGrpSpPr>
      <p:grpSpPr>
        <a:xfrm>
          <a:off x="0" y="0"/>
          <a:ext cx="0" cy="0"/>
          <a:chOff x="0" y="0"/>
          <a:chExt cx="0" cy="0"/>
        </a:xfrm>
      </p:grpSpPr>
      <p:sp>
        <p:nvSpPr>
          <p:cNvPr id="3178" name="Google Shape;3178;p37"/>
          <p:cNvSpPr txBox="1">
            <a:spLocks noGrp="1"/>
          </p:cNvSpPr>
          <p:nvPr>
            <p:ph type="title"/>
          </p:nvPr>
        </p:nvSpPr>
        <p:spPr>
          <a:xfrm>
            <a:off x="312300" y="150700"/>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Service</a:t>
            </a:r>
            <a:endParaRPr/>
          </a:p>
        </p:txBody>
      </p:sp>
      <p:sp>
        <p:nvSpPr>
          <p:cNvPr id="3179" name="Google Shape;3179;p37"/>
          <p:cNvSpPr txBox="1">
            <a:spLocks noGrp="1"/>
          </p:cNvSpPr>
          <p:nvPr>
            <p:ph type="body" idx="1"/>
          </p:nvPr>
        </p:nvSpPr>
        <p:spPr>
          <a:xfrm>
            <a:off x="312300" y="798400"/>
            <a:ext cx="7650000" cy="17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50">
                <a:solidFill>
                  <a:srgbClr val="000000"/>
                </a:solidFill>
                <a:latin typeface="Hammersmith One"/>
                <a:ea typeface="Hammersmith One"/>
                <a:cs typeface="Hammersmith One"/>
                <a:sym typeface="Hammersmith One"/>
              </a:rPr>
              <a:t>In our local HOSA chapter, you can serve the community in many ways. From organizing blood drives, informing our school about COVID-19 safety guidelines, and to simply washing desks, you can greatly improve not only our community, but yourself as well. Every individual is important, and we will treat everyone with respect and care.</a:t>
            </a:r>
            <a:endParaRPr sz="1550">
              <a:solidFill>
                <a:srgbClr val="000000"/>
              </a:solidFill>
              <a:latin typeface="Hammersmith One"/>
              <a:ea typeface="Hammersmith One"/>
              <a:cs typeface="Hammersmith One"/>
              <a:sym typeface="Hammersmith One"/>
            </a:endParaRPr>
          </a:p>
          <a:p>
            <a:pPr marL="457200" lvl="0" indent="0" algn="l" rtl="0">
              <a:spcBef>
                <a:spcPts val="1600"/>
              </a:spcBef>
              <a:spcAft>
                <a:spcPts val="0"/>
              </a:spcAft>
              <a:buNone/>
            </a:pPr>
            <a:endParaRPr sz="1450">
              <a:solidFill>
                <a:srgbClr val="000000"/>
              </a:solidFill>
            </a:endParaRPr>
          </a:p>
          <a:p>
            <a:pPr marL="914400" lvl="0" indent="0" algn="l" rtl="0">
              <a:spcBef>
                <a:spcPts val="1600"/>
              </a:spcBef>
              <a:spcAft>
                <a:spcPts val="1600"/>
              </a:spcAft>
              <a:buNone/>
            </a:pPr>
            <a:endParaRPr sz="1550">
              <a:solidFill>
                <a:srgbClr val="000000"/>
              </a:solidFill>
              <a:latin typeface="Hammersmith One"/>
              <a:ea typeface="Hammersmith One"/>
              <a:cs typeface="Hammersmith One"/>
              <a:sym typeface="Hammersmith One"/>
            </a:endParaRPr>
          </a:p>
        </p:txBody>
      </p:sp>
      <p:pic>
        <p:nvPicPr>
          <p:cNvPr id="3180" name="Google Shape;3180;p37"/>
          <p:cNvPicPr preferRelativeResize="0"/>
          <p:nvPr/>
        </p:nvPicPr>
        <p:blipFill>
          <a:blip r:embed="rId3">
            <a:alphaModFix/>
          </a:blip>
          <a:stretch>
            <a:fillRect/>
          </a:stretch>
        </p:blipFill>
        <p:spPr>
          <a:xfrm>
            <a:off x="7021300" y="3122850"/>
            <a:ext cx="1408325" cy="1408325"/>
          </a:xfrm>
          <a:prstGeom prst="rect">
            <a:avLst/>
          </a:prstGeom>
          <a:noFill/>
          <a:ln>
            <a:noFill/>
          </a:ln>
        </p:spPr>
      </p:pic>
      <p:sp>
        <p:nvSpPr>
          <p:cNvPr id="3181" name="Google Shape;3181;p37"/>
          <p:cNvSpPr txBox="1"/>
          <p:nvPr/>
        </p:nvSpPr>
        <p:spPr>
          <a:xfrm>
            <a:off x="398025" y="2428875"/>
            <a:ext cx="6715200" cy="2355300"/>
          </a:xfrm>
          <a:prstGeom prst="rect">
            <a:avLst/>
          </a:prstGeom>
          <a:noFill/>
          <a:ln>
            <a:noFill/>
          </a:ln>
        </p:spPr>
        <p:txBody>
          <a:bodyPr spcFirstLastPara="1" wrap="square" lIns="91425" tIns="91425" rIns="91425" bIns="91425" anchor="t" anchorCtr="0">
            <a:noAutofit/>
          </a:bodyPr>
          <a:lstStyle/>
          <a:p>
            <a:pPr marL="457200" lvl="0" indent="-320675" algn="l" rtl="0">
              <a:lnSpc>
                <a:spcPct val="115000"/>
              </a:lnSpc>
              <a:spcBef>
                <a:spcPts val="0"/>
              </a:spcBef>
              <a:spcAft>
                <a:spcPts val="0"/>
              </a:spcAft>
              <a:buClr>
                <a:schemeClr val="dk2"/>
              </a:buClr>
              <a:buSzPts val="1450"/>
              <a:buFont typeface="Lato"/>
              <a:buChar char="●"/>
            </a:pPr>
            <a:r>
              <a:rPr lang="en" sz="1450">
                <a:solidFill>
                  <a:schemeClr val="dk2"/>
                </a:solidFill>
                <a:latin typeface="Oxygen"/>
                <a:ea typeface="Oxygen"/>
                <a:cs typeface="Oxygen"/>
                <a:sym typeface="Oxygen"/>
              </a:rPr>
              <a:t>2 hours for the Fall semester</a:t>
            </a:r>
            <a:endParaRPr>
              <a:solidFill>
                <a:schemeClr val="dk2"/>
              </a:solidFill>
              <a:latin typeface="Oxygen"/>
              <a:ea typeface="Oxygen"/>
              <a:cs typeface="Oxygen"/>
              <a:sym typeface="Oxygen"/>
            </a:endParaRPr>
          </a:p>
          <a:p>
            <a:pPr marL="914400" lvl="1" indent="-320675" algn="l" rtl="0">
              <a:lnSpc>
                <a:spcPct val="115000"/>
              </a:lnSpc>
              <a:spcBef>
                <a:spcPts val="0"/>
              </a:spcBef>
              <a:spcAft>
                <a:spcPts val="0"/>
              </a:spcAft>
              <a:buClr>
                <a:schemeClr val="dk2"/>
              </a:buClr>
              <a:buSzPts val="1450"/>
              <a:buFont typeface="Muli"/>
              <a:buChar char="○"/>
            </a:pPr>
            <a:r>
              <a:rPr lang="en" sz="1450">
                <a:solidFill>
                  <a:schemeClr val="dk2"/>
                </a:solidFill>
                <a:latin typeface="Oxygen"/>
                <a:ea typeface="Oxygen"/>
                <a:cs typeface="Oxygen"/>
                <a:sym typeface="Oxygen"/>
              </a:rPr>
              <a:t>Sending thank-you/encouragement letters to doctors, nurses, first- responders, etc.</a:t>
            </a:r>
            <a:endParaRPr sz="1450">
              <a:solidFill>
                <a:schemeClr val="dk2"/>
              </a:solidFill>
              <a:latin typeface="Oxygen"/>
              <a:ea typeface="Oxygen"/>
              <a:cs typeface="Oxygen"/>
              <a:sym typeface="Oxygen"/>
            </a:endParaRPr>
          </a:p>
          <a:p>
            <a:pPr marL="914400" lvl="1" indent="-320675" algn="l" rtl="0">
              <a:lnSpc>
                <a:spcPct val="115000"/>
              </a:lnSpc>
              <a:spcBef>
                <a:spcPts val="0"/>
              </a:spcBef>
              <a:spcAft>
                <a:spcPts val="0"/>
              </a:spcAft>
              <a:buClr>
                <a:schemeClr val="dk2"/>
              </a:buClr>
              <a:buSzPts val="1450"/>
              <a:buFont typeface="Oxygen"/>
              <a:buChar char="○"/>
            </a:pPr>
            <a:r>
              <a:rPr lang="en" sz="1450">
                <a:solidFill>
                  <a:schemeClr val="dk2"/>
                </a:solidFill>
                <a:latin typeface="Oxygen"/>
                <a:ea typeface="Oxygen"/>
                <a:cs typeface="Oxygen"/>
                <a:sym typeface="Oxygen"/>
              </a:rPr>
              <a:t>Making/donating masks</a:t>
            </a:r>
            <a:endParaRPr sz="1450">
              <a:solidFill>
                <a:schemeClr val="dk2"/>
              </a:solidFill>
              <a:latin typeface="Oxygen"/>
              <a:ea typeface="Oxygen"/>
              <a:cs typeface="Oxygen"/>
              <a:sym typeface="Oxygen"/>
            </a:endParaRPr>
          </a:p>
          <a:p>
            <a:pPr marL="914400" lvl="1" indent="-320675" algn="l" rtl="0">
              <a:lnSpc>
                <a:spcPct val="115000"/>
              </a:lnSpc>
              <a:spcBef>
                <a:spcPts val="0"/>
              </a:spcBef>
              <a:spcAft>
                <a:spcPts val="0"/>
              </a:spcAft>
              <a:buClr>
                <a:schemeClr val="dk2"/>
              </a:buClr>
              <a:buSzPts val="1450"/>
              <a:buFont typeface="Oxygen"/>
              <a:buChar char="○"/>
            </a:pPr>
            <a:r>
              <a:rPr lang="en" sz="1450">
                <a:solidFill>
                  <a:schemeClr val="dk2"/>
                </a:solidFill>
                <a:latin typeface="Oxygen"/>
                <a:ea typeface="Oxygen"/>
                <a:cs typeface="Oxygen"/>
                <a:sym typeface="Oxygen"/>
              </a:rPr>
              <a:t>“Be the Match” blood marrow donation</a:t>
            </a:r>
            <a:endParaRPr sz="1450">
              <a:solidFill>
                <a:schemeClr val="dk2"/>
              </a:solidFill>
              <a:latin typeface="Oxygen"/>
              <a:ea typeface="Oxygen"/>
              <a:cs typeface="Oxygen"/>
              <a:sym typeface="Oxygen"/>
            </a:endParaRPr>
          </a:p>
          <a:p>
            <a:pPr marL="914400" lvl="1" indent="-320675" algn="l" rtl="0">
              <a:lnSpc>
                <a:spcPct val="115000"/>
              </a:lnSpc>
              <a:spcBef>
                <a:spcPts val="0"/>
              </a:spcBef>
              <a:spcAft>
                <a:spcPts val="0"/>
              </a:spcAft>
              <a:buClr>
                <a:schemeClr val="dk2"/>
              </a:buClr>
              <a:buSzPts val="1450"/>
              <a:buFont typeface="Oxygen"/>
              <a:buChar char="○"/>
            </a:pPr>
            <a:r>
              <a:rPr lang="en" sz="1450">
                <a:solidFill>
                  <a:schemeClr val="dk2"/>
                </a:solidFill>
                <a:latin typeface="Oxygen"/>
                <a:ea typeface="Oxygen"/>
                <a:cs typeface="Oxygen"/>
                <a:sym typeface="Oxygen"/>
              </a:rPr>
              <a:t>Creating online infographics/posters about COVID-19</a:t>
            </a:r>
            <a:endParaRPr sz="1450">
              <a:solidFill>
                <a:schemeClr val="dk2"/>
              </a:solidFill>
              <a:latin typeface="Oxygen"/>
              <a:ea typeface="Oxygen"/>
              <a:cs typeface="Oxygen"/>
              <a:sym typeface="Oxygen"/>
            </a:endParaRPr>
          </a:p>
          <a:p>
            <a:pPr marL="914400" lvl="0" indent="0" algn="l" rtl="0">
              <a:lnSpc>
                <a:spcPct val="115000"/>
              </a:lnSpc>
              <a:spcBef>
                <a:spcPts val="1600"/>
              </a:spcBef>
              <a:spcAft>
                <a:spcPts val="1600"/>
              </a:spcAft>
              <a:buNone/>
            </a:pPr>
            <a:endParaRPr>
              <a:latin typeface="Oxygen"/>
              <a:ea typeface="Oxygen"/>
              <a:cs typeface="Oxygen"/>
              <a:sym typeface="Oxyge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3186" name="Google Shape;3186;p38"/>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Innovation </a:t>
            </a:r>
            <a:endParaRPr/>
          </a:p>
        </p:txBody>
      </p:sp>
      <p:sp>
        <p:nvSpPr>
          <p:cNvPr id="3187" name="Google Shape;3187;p38"/>
          <p:cNvSpPr txBox="1">
            <a:spLocks noGrp="1"/>
          </p:cNvSpPr>
          <p:nvPr>
            <p:ph type="body" idx="1"/>
          </p:nvPr>
        </p:nvSpPr>
        <p:spPr>
          <a:xfrm>
            <a:off x="616500" y="918500"/>
            <a:ext cx="8119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000000"/>
                </a:solidFill>
                <a:latin typeface="Hammersmith One"/>
                <a:ea typeface="Hammersmith One"/>
                <a:cs typeface="Hammersmith One"/>
                <a:sym typeface="Hammersmith One"/>
              </a:rPr>
              <a:t>As a member of HOSA and competitive healthcare events, </a:t>
            </a:r>
            <a:r>
              <a:rPr lang="en" sz="1350">
                <a:latin typeface="Hammersmith One"/>
                <a:ea typeface="Hammersmith One"/>
                <a:cs typeface="Hammersmith One"/>
                <a:sym typeface="Hammersmith One"/>
              </a:rPr>
              <a:t>you will learn and be able to expand on creativity and problem solving skills. </a:t>
            </a:r>
            <a:endParaRPr sz="1350">
              <a:solidFill>
                <a:srgbClr val="000000"/>
              </a:solidFill>
              <a:latin typeface="Hammersmith One"/>
              <a:ea typeface="Hammersmith One"/>
              <a:cs typeface="Hammersmith One"/>
              <a:sym typeface="Hammersmith One"/>
            </a:endParaRPr>
          </a:p>
          <a:p>
            <a:pPr marL="0" lvl="0" indent="0" algn="l" rtl="0">
              <a:spcBef>
                <a:spcPts val="1600"/>
              </a:spcBef>
              <a:spcAft>
                <a:spcPts val="0"/>
              </a:spcAft>
              <a:buNone/>
            </a:pPr>
            <a:endParaRPr>
              <a:solidFill>
                <a:srgbClr val="000000"/>
              </a:solidFill>
              <a:latin typeface="Hammersmith One"/>
              <a:ea typeface="Hammersmith One"/>
              <a:cs typeface="Hammersmith One"/>
              <a:sym typeface="Hammersmith One"/>
            </a:endParaRPr>
          </a:p>
          <a:p>
            <a:pPr marL="0" lvl="0" indent="0" algn="l" rtl="0">
              <a:spcBef>
                <a:spcPts val="1600"/>
              </a:spcBef>
              <a:spcAft>
                <a:spcPts val="0"/>
              </a:spcAft>
              <a:buClr>
                <a:schemeClr val="dk2"/>
              </a:buClr>
              <a:buSzPts val="1100"/>
              <a:buFont typeface="Arial"/>
              <a:buNone/>
            </a:pPr>
            <a:endParaRPr sz="1350">
              <a:latin typeface="Hammersmith One"/>
              <a:ea typeface="Hammersmith One"/>
              <a:cs typeface="Hammersmith One"/>
              <a:sym typeface="Hammersmith One"/>
            </a:endParaRPr>
          </a:p>
          <a:p>
            <a:pPr marL="0" lvl="0" indent="0" algn="l" rtl="0">
              <a:spcBef>
                <a:spcPts val="1600"/>
              </a:spcBef>
              <a:spcAft>
                <a:spcPts val="1600"/>
              </a:spcAft>
              <a:buNone/>
            </a:pPr>
            <a:endParaRPr sz="1150">
              <a:solidFill>
                <a:srgbClr val="000000"/>
              </a:solidFill>
              <a:latin typeface="Hammersmith One"/>
              <a:ea typeface="Hammersmith One"/>
              <a:cs typeface="Hammersmith One"/>
              <a:sym typeface="Hammersmith One"/>
            </a:endParaRPr>
          </a:p>
        </p:txBody>
      </p:sp>
      <p:pic>
        <p:nvPicPr>
          <p:cNvPr id="3188" name="Google Shape;3188;p38"/>
          <p:cNvPicPr preferRelativeResize="0"/>
          <p:nvPr/>
        </p:nvPicPr>
        <p:blipFill>
          <a:blip r:embed="rId3">
            <a:alphaModFix/>
          </a:blip>
          <a:stretch>
            <a:fillRect/>
          </a:stretch>
        </p:blipFill>
        <p:spPr>
          <a:xfrm>
            <a:off x="3884988" y="3570475"/>
            <a:ext cx="1374026" cy="1338302"/>
          </a:xfrm>
          <a:prstGeom prst="rect">
            <a:avLst/>
          </a:prstGeom>
          <a:noFill/>
          <a:ln>
            <a:noFill/>
          </a:ln>
        </p:spPr>
      </p:pic>
      <p:sp>
        <p:nvSpPr>
          <p:cNvPr id="3189" name="Google Shape;3189;p38"/>
          <p:cNvSpPr txBox="1"/>
          <p:nvPr/>
        </p:nvSpPr>
        <p:spPr>
          <a:xfrm>
            <a:off x="275500" y="1489975"/>
            <a:ext cx="4051500" cy="34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2"/>
                </a:solidFill>
                <a:highlight>
                  <a:schemeClr val="accent6"/>
                </a:highlight>
                <a:latin typeface="Hammersmith One"/>
                <a:ea typeface="Hammersmith One"/>
                <a:cs typeface="Hammersmith One"/>
                <a:sym typeface="Hammersmith One"/>
              </a:rPr>
              <a:t>Q: </a:t>
            </a:r>
            <a:r>
              <a:rPr lang="en" sz="1350" b="1">
                <a:solidFill>
                  <a:schemeClr val="dk2"/>
                </a:solidFill>
                <a:highlight>
                  <a:schemeClr val="accent6"/>
                </a:highlight>
                <a:latin typeface="Hammersmith One"/>
                <a:ea typeface="Hammersmith One"/>
                <a:cs typeface="Hammersmith One"/>
                <a:sym typeface="Hammersmith One"/>
              </a:rPr>
              <a:t>How</a:t>
            </a:r>
            <a:r>
              <a:rPr lang="en" sz="1350">
                <a:solidFill>
                  <a:schemeClr val="dk2"/>
                </a:solidFill>
                <a:highlight>
                  <a:schemeClr val="accent6"/>
                </a:highlight>
                <a:latin typeface="Hammersmith One"/>
                <a:ea typeface="Hammersmith One"/>
                <a:cs typeface="Hammersmith One"/>
                <a:sym typeface="Hammersmith One"/>
              </a:rPr>
              <a:t> is HOSA going to expand my creativity and problem solving skills?</a:t>
            </a:r>
            <a:endParaRPr sz="1350">
              <a:solidFill>
                <a:schemeClr val="dk2"/>
              </a:solidFill>
              <a:highlight>
                <a:schemeClr val="accent6"/>
              </a:highlight>
              <a:latin typeface="Hammersmith One"/>
              <a:ea typeface="Hammersmith One"/>
              <a:cs typeface="Hammersmith One"/>
              <a:sym typeface="Hammersmith One"/>
            </a:endParaRPr>
          </a:p>
          <a:p>
            <a:pPr marL="0" lvl="0" indent="0" algn="l" rtl="0">
              <a:lnSpc>
                <a:spcPct val="115000"/>
              </a:lnSpc>
              <a:spcBef>
                <a:spcPts val="0"/>
              </a:spcBef>
              <a:spcAft>
                <a:spcPts val="0"/>
              </a:spcAft>
              <a:buClr>
                <a:schemeClr val="dk2"/>
              </a:buClr>
              <a:buSzPts val="1100"/>
              <a:buFont typeface="Arial"/>
              <a:buNone/>
            </a:pPr>
            <a:endParaRPr sz="1350">
              <a:solidFill>
                <a:schemeClr val="dk2"/>
              </a:solidFill>
              <a:highlight>
                <a:srgbClr val="FFFF00"/>
              </a:highlight>
              <a:latin typeface="Hammersmith One"/>
              <a:ea typeface="Hammersmith One"/>
              <a:cs typeface="Hammersmith One"/>
              <a:sym typeface="Hammersmith One"/>
            </a:endParaRPr>
          </a:p>
          <a:p>
            <a:pPr marL="0" lvl="0" indent="0" algn="l" rtl="0">
              <a:lnSpc>
                <a:spcPct val="115000"/>
              </a:lnSpc>
              <a:spcBef>
                <a:spcPts val="0"/>
              </a:spcBef>
              <a:spcAft>
                <a:spcPts val="0"/>
              </a:spcAft>
              <a:buClr>
                <a:schemeClr val="dk2"/>
              </a:buClr>
              <a:buSzPts val="1100"/>
              <a:buFont typeface="Arial"/>
              <a:buNone/>
            </a:pPr>
            <a:r>
              <a:rPr lang="en" sz="1300">
                <a:solidFill>
                  <a:schemeClr val="dk2"/>
                </a:solidFill>
                <a:latin typeface="Hammersmith One"/>
                <a:ea typeface="Hammersmith One"/>
                <a:cs typeface="Hammersmith One"/>
                <a:sym typeface="Hammersmith One"/>
              </a:rPr>
              <a:t>A: During your study for competitive events, you will </a:t>
            </a:r>
            <a:r>
              <a:rPr lang="en" sz="1300" u="sng">
                <a:solidFill>
                  <a:schemeClr val="dk2"/>
                </a:solidFill>
                <a:latin typeface="Hammersmith One"/>
                <a:ea typeface="Hammersmith One"/>
                <a:cs typeface="Hammersmith One"/>
                <a:sym typeface="Hammersmith One"/>
              </a:rPr>
              <a:t>gain knowledge</a:t>
            </a:r>
            <a:r>
              <a:rPr lang="en" sz="1300">
                <a:solidFill>
                  <a:schemeClr val="dk2"/>
                </a:solidFill>
                <a:latin typeface="Hammersmith One"/>
                <a:ea typeface="Hammersmith One"/>
                <a:cs typeface="Hammersmith One"/>
                <a:sym typeface="Hammersmith One"/>
              </a:rPr>
              <a:t> of your field of interest. You can then </a:t>
            </a:r>
            <a:r>
              <a:rPr lang="en" sz="1300" u="sng">
                <a:solidFill>
                  <a:schemeClr val="dk2"/>
                </a:solidFill>
                <a:latin typeface="Hammersmith One"/>
                <a:ea typeface="Hammersmith One"/>
                <a:cs typeface="Hammersmith One"/>
                <a:sym typeface="Hammersmith One"/>
              </a:rPr>
              <a:t>apply</a:t>
            </a:r>
            <a:r>
              <a:rPr lang="en" sz="1300">
                <a:solidFill>
                  <a:schemeClr val="dk2"/>
                </a:solidFill>
                <a:latin typeface="Hammersmith One"/>
                <a:ea typeface="Hammersmith One"/>
                <a:cs typeface="Hammersmith One"/>
                <a:sym typeface="Hammersmith One"/>
              </a:rPr>
              <a:t> that knowledge to create new medical technology, devices, medical apps, etc. that can influence global health care.</a:t>
            </a:r>
            <a:endParaRPr sz="1300">
              <a:solidFill>
                <a:schemeClr val="dk2"/>
              </a:solidFill>
              <a:latin typeface="Hammersmith One"/>
              <a:ea typeface="Hammersmith One"/>
              <a:cs typeface="Hammersmith One"/>
              <a:sym typeface="Hammersmith One"/>
            </a:endParaRPr>
          </a:p>
          <a:p>
            <a:pPr marL="0" lvl="0" indent="0" algn="l" rtl="0">
              <a:spcBef>
                <a:spcPts val="1600"/>
              </a:spcBef>
              <a:spcAft>
                <a:spcPts val="0"/>
              </a:spcAft>
              <a:buNone/>
            </a:pPr>
            <a:endParaRPr>
              <a:latin typeface="Oxygen"/>
              <a:ea typeface="Oxygen"/>
              <a:cs typeface="Oxygen"/>
              <a:sym typeface="Oxygen"/>
            </a:endParaRPr>
          </a:p>
        </p:txBody>
      </p:sp>
      <p:sp>
        <p:nvSpPr>
          <p:cNvPr id="3190" name="Google Shape;3190;p38"/>
          <p:cNvSpPr txBox="1"/>
          <p:nvPr/>
        </p:nvSpPr>
        <p:spPr>
          <a:xfrm>
            <a:off x="4959600" y="1489975"/>
            <a:ext cx="3776100" cy="335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2"/>
                </a:solidFill>
                <a:highlight>
                  <a:schemeClr val="accent6"/>
                </a:highlight>
                <a:latin typeface="Hammersmith One"/>
                <a:ea typeface="Hammersmith One"/>
                <a:cs typeface="Hammersmith One"/>
                <a:sym typeface="Hammersmith One"/>
              </a:rPr>
              <a:t>Q: </a:t>
            </a:r>
            <a:r>
              <a:rPr lang="en" sz="1350" b="1">
                <a:solidFill>
                  <a:schemeClr val="dk2"/>
                </a:solidFill>
                <a:highlight>
                  <a:schemeClr val="accent6"/>
                </a:highlight>
                <a:latin typeface="Hammersmith One"/>
                <a:ea typeface="Hammersmith One"/>
                <a:cs typeface="Hammersmith One"/>
                <a:sym typeface="Hammersmith One"/>
              </a:rPr>
              <a:t>Why </a:t>
            </a:r>
            <a:r>
              <a:rPr lang="en" sz="1350">
                <a:solidFill>
                  <a:schemeClr val="dk2"/>
                </a:solidFill>
                <a:highlight>
                  <a:schemeClr val="accent6"/>
                </a:highlight>
                <a:latin typeface="Hammersmith One"/>
                <a:ea typeface="Hammersmith One"/>
                <a:cs typeface="Hammersmith One"/>
                <a:sym typeface="Hammersmith One"/>
              </a:rPr>
              <a:t>are those skills important? </a:t>
            </a:r>
            <a:r>
              <a:rPr lang="en" sz="1350" b="1">
                <a:solidFill>
                  <a:schemeClr val="dk2"/>
                </a:solidFill>
                <a:highlight>
                  <a:schemeClr val="accent6"/>
                </a:highlight>
                <a:latin typeface="Hammersmith One"/>
                <a:ea typeface="Hammersmith One"/>
                <a:cs typeface="Hammersmith One"/>
                <a:sym typeface="Hammersmith One"/>
              </a:rPr>
              <a:t>How</a:t>
            </a:r>
            <a:r>
              <a:rPr lang="en" sz="1350">
                <a:solidFill>
                  <a:schemeClr val="dk2"/>
                </a:solidFill>
                <a:highlight>
                  <a:schemeClr val="accent6"/>
                </a:highlight>
                <a:latin typeface="Hammersmith One"/>
                <a:ea typeface="Hammersmith One"/>
                <a:cs typeface="Hammersmith One"/>
                <a:sym typeface="Hammersmith One"/>
              </a:rPr>
              <a:t> will it help me and other people?</a:t>
            </a:r>
            <a:endParaRPr sz="1350">
              <a:solidFill>
                <a:schemeClr val="dk2"/>
              </a:solidFill>
              <a:highlight>
                <a:schemeClr val="accent6"/>
              </a:highlight>
              <a:latin typeface="Hammersmith One"/>
              <a:ea typeface="Hammersmith One"/>
              <a:cs typeface="Hammersmith One"/>
              <a:sym typeface="Hammersmith One"/>
            </a:endParaRPr>
          </a:p>
          <a:p>
            <a:pPr marL="0" lvl="0" indent="0" algn="l" rtl="0">
              <a:lnSpc>
                <a:spcPct val="115000"/>
              </a:lnSpc>
              <a:spcBef>
                <a:spcPts val="0"/>
              </a:spcBef>
              <a:spcAft>
                <a:spcPts val="0"/>
              </a:spcAft>
              <a:buClr>
                <a:schemeClr val="dk2"/>
              </a:buClr>
              <a:buSzPts val="1100"/>
              <a:buFont typeface="Arial"/>
              <a:buNone/>
            </a:pPr>
            <a:endParaRPr sz="1350">
              <a:solidFill>
                <a:schemeClr val="dk2"/>
              </a:solidFill>
              <a:highlight>
                <a:srgbClr val="FFFF00"/>
              </a:highlight>
              <a:latin typeface="Hammersmith One"/>
              <a:ea typeface="Hammersmith One"/>
              <a:cs typeface="Hammersmith One"/>
              <a:sym typeface="Hammersmith One"/>
            </a:endParaRPr>
          </a:p>
          <a:p>
            <a:pPr marL="0" lvl="0" indent="0" algn="l" rtl="0">
              <a:lnSpc>
                <a:spcPct val="115000"/>
              </a:lnSpc>
              <a:spcBef>
                <a:spcPts val="0"/>
              </a:spcBef>
              <a:spcAft>
                <a:spcPts val="0"/>
              </a:spcAft>
              <a:buClr>
                <a:schemeClr val="dk2"/>
              </a:buClr>
              <a:buSzPts val="1100"/>
              <a:buFont typeface="Arial"/>
              <a:buNone/>
            </a:pPr>
            <a:r>
              <a:rPr lang="en" sz="1350">
                <a:solidFill>
                  <a:schemeClr val="dk2"/>
                </a:solidFill>
                <a:latin typeface="Hammersmith One"/>
                <a:ea typeface="Hammersmith One"/>
                <a:cs typeface="Hammersmith One"/>
                <a:sym typeface="Hammersmith One"/>
              </a:rPr>
              <a:t>A: These skills allow you to improve your study habits and organization skills for a brighter future, allowing you to design medical innovations that can enrich the lives of others.</a:t>
            </a:r>
            <a:endParaRPr sz="1350">
              <a:solidFill>
                <a:schemeClr val="dk2"/>
              </a:solidFill>
              <a:latin typeface="Hammersmith One"/>
              <a:ea typeface="Hammersmith One"/>
              <a:cs typeface="Hammersmith One"/>
              <a:sym typeface="Hammersmith One"/>
            </a:endParaRPr>
          </a:p>
          <a:p>
            <a:pPr marL="0" lvl="0" indent="0" algn="l" rtl="0">
              <a:spcBef>
                <a:spcPts val="1600"/>
              </a:spcBef>
              <a:spcAft>
                <a:spcPts val="0"/>
              </a:spcAft>
              <a:buNone/>
            </a:pPr>
            <a:endParaRPr>
              <a:latin typeface="Oxygen"/>
              <a:ea typeface="Oxygen"/>
              <a:cs typeface="Oxygen"/>
              <a:sym typeface="Oxyge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39"/>
          <p:cNvSpPr txBox="1">
            <a:spLocks noGrp="1"/>
          </p:cNvSpPr>
          <p:nvPr>
            <p:ph type="title" idx="6"/>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LEADERSHIP CONFERENCE</a:t>
            </a:r>
            <a:endParaRPr/>
          </a:p>
        </p:txBody>
      </p:sp>
      <p:sp>
        <p:nvSpPr>
          <p:cNvPr id="3196" name="Google Shape;3196;p39"/>
          <p:cNvSpPr/>
          <p:nvPr/>
        </p:nvSpPr>
        <p:spPr>
          <a:xfrm rot="5400000">
            <a:off x="1534848" y="1464144"/>
            <a:ext cx="492571" cy="1940729"/>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9"/>
          <p:cNvSpPr/>
          <p:nvPr/>
        </p:nvSpPr>
        <p:spPr>
          <a:xfrm rot="-5400000" flipH="1">
            <a:off x="4332581" y="1464144"/>
            <a:ext cx="492571" cy="1940729"/>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9"/>
          <p:cNvSpPr/>
          <p:nvPr/>
        </p:nvSpPr>
        <p:spPr>
          <a:xfrm rot="-5400000">
            <a:off x="7131295" y="1422410"/>
            <a:ext cx="490645" cy="1933186"/>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9"/>
          <p:cNvSpPr txBox="1">
            <a:spLocks noGrp="1"/>
          </p:cNvSpPr>
          <p:nvPr>
            <p:ph type="ctrTitle" idx="3"/>
          </p:nvPr>
        </p:nvSpPr>
        <p:spPr>
          <a:xfrm>
            <a:off x="3528613" y="2242050"/>
            <a:ext cx="20625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Service Awards</a:t>
            </a:r>
            <a:endParaRPr/>
          </a:p>
        </p:txBody>
      </p:sp>
      <p:sp>
        <p:nvSpPr>
          <p:cNvPr id="3200" name="Google Shape;3200;p39"/>
          <p:cNvSpPr txBox="1">
            <a:spLocks noGrp="1"/>
          </p:cNvSpPr>
          <p:nvPr>
            <p:ph type="ctrTitle"/>
          </p:nvPr>
        </p:nvSpPr>
        <p:spPr>
          <a:xfrm>
            <a:off x="937850" y="2242075"/>
            <a:ext cx="16728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Competition</a:t>
            </a:r>
            <a:endParaRPr/>
          </a:p>
        </p:txBody>
      </p:sp>
      <p:sp>
        <p:nvSpPr>
          <p:cNvPr id="3201" name="Google Shape;3201;p39"/>
          <p:cNvSpPr txBox="1">
            <a:spLocks noGrp="1"/>
          </p:cNvSpPr>
          <p:nvPr>
            <p:ph type="ctrTitle" idx="5"/>
          </p:nvPr>
        </p:nvSpPr>
        <p:spPr>
          <a:xfrm>
            <a:off x="6460724" y="2242075"/>
            <a:ext cx="18180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Networking</a:t>
            </a:r>
            <a:endParaRPr/>
          </a:p>
        </p:txBody>
      </p:sp>
      <p:sp>
        <p:nvSpPr>
          <p:cNvPr id="3202" name="Google Shape;3202;p39"/>
          <p:cNvSpPr txBox="1">
            <a:spLocks noGrp="1"/>
          </p:cNvSpPr>
          <p:nvPr>
            <p:ph type="subTitle" idx="1"/>
          </p:nvPr>
        </p:nvSpPr>
        <p:spPr>
          <a:xfrm>
            <a:off x="937850" y="2716000"/>
            <a:ext cx="16728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Learn, compete, and meet new people in Montgomery!</a:t>
            </a:r>
            <a:endParaRPr/>
          </a:p>
        </p:txBody>
      </p:sp>
      <p:sp>
        <p:nvSpPr>
          <p:cNvPr id="3203" name="Google Shape;3203;p39"/>
          <p:cNvSpPr txBox="1">
            <a:spLocks noGrp="1"/>
          </p:cNvSpPr>
          <p:nvPr>
            <p:ph type="subTitle" idx="2"/>
          </p:nvPr>
        </p:nvSpPr>
        <p:spPr>
          <a:xfrm>
            <a:off x="3663000" y="2716000"/>
            <a:ext cx="1818000" cy="165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HOSA will honor and recognize the students who involve themselves in their communities.</a:t>
            </a:r>
            <a:endParaRPr/>
          </a:p>
        </p:txBody>
      </p:sp>
      <p:sp>
        <p:nvSpPr>
          <p:cNvPr id="3204" name="Google Shape;3204;p39"/>
          <p:cNvSpPr txBox="1">
            <a:spLocks noGrp="1"/>
          </p:cNvSpPr>
          <p:nvPr>
            <p:ph type="subTitle" idx="4"/>
          </p:nvPr>
        </p:nvSpPr>
        <p:spPr>
          <a:xfrm>
            <a:off x="6460750" y="2716000"/>
            <a:ext cx="1818000" cy="196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At Montgomery, you will have a chance to meet fellow members and competitors, both from Bob Jones and other schools from across Alabama.</a:t>
            </a:r>
            <a:endParaRPr/>
          </a:p>
        </p:txBody>
      </p:sp>
      <p:sp>
        <p:nvSpPr>
          <p:cNvPr id="3205" name="Google Shape;3205;p39"/>
          <p:cNvSpPr/>
          <p:nvPr/>
        </p:nvSpPr>
        <p:spPr>
          <a:xfrm flipH="1">
            <a:off x="3006102" y="1681450"/>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9"/>
          <p:cNvSpPr/>
          <p:nvPr/>
        </p:nvSpPr>
        <p:spPr>
          <a:xfrm flipH="1">
            <a:off x="6066977" y="1681450"/>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0"/>
        <p:cNvGrpSpPr/>
        <p:nvPr/>
      </p:nvGrpSpPr>
      <p:grpSpPr>
        <a:xfrm>
          <a:off x="0" y="0"/>
          <a:ext cx="0" cy="0"/>
          <a:chOff x="0" y="0"/>
          <a:chExt cx="0" cy="0"/>
        </a:xfrm>
      </p:grpSpPr>
      <p:sp>
        <p:nvSpPr>
          <p:cNvPr id="3211" name="Google Shape;3211;p40"/>
          <p:cNvSpPr txBox="1">
            <a:spLocks noGrp="1"/>
          </p:cNvSpPr>
          <p:nvPr>
            <p:ph type="subTitle" idx="1"/>
          </p:nvPr>
        </p:nvSpPr>
        <p:spPr>
          <a:xfrm>
            <a:off x="1056250" y="1606600"/>
            <a:ext cx="6892200" cy="21930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2"/>
                </a:solidFill>
              </a:rPr>
              <a:t>If you qualified to go to SLC by doing well on the State Qualifying Event (SQE, which is held at school, online), you will go to Montgomery in the early spring!</a:t>
            </a:r>
            <a:endParaRPr>
              <a:solidFill>
                <a:schemeClr val="dk2"/>
              </a:solidFill>
            </a:endParaRPr>
          </a:p>
          <a:p>
            <a:pPr marL="457200" lvl="0" indent="-298450" algn="l" rtl="0">
              <a:spcBef>
                <a:spcPts val="0"/>
              </a:spcBef>
              <a:spcAft>
                <a:spcPts val="0"/>
              </a:spcAft>
              <a:buSzPts val="1100"/>
              <a:buChar char="●"/>
            </a:pPr>
            <a:r>
              <a:rPr lang="en">
                <a:solidFill>
                  <a:schemeClr val="dk2"/>
                </a:solidFill>
              </a:rPr>
              <a:t>At SLC, there are very many events planned: guest speakers, meet and greet with colleges, hanging out with your friends in the hotel, and of course, the competitions!</a:t>
            </a:r>
            <a:endParaRPr>
              <a:solidFill>
                <a:schemeClr val="dk2"/>
              </a:solidFill>
            </a:endParaRPr>
          </a:p>
          <a:p>
            <a:pPr marL="457200" lvl="0" indent="-298450" algn="l" rtl="0">
              <a:spcBef>
                <a:spcPts val="0"/>
              </a:spcBef>
              <a:spcAft>
                <a:spcPts val="0"/>
              </a:spcAft>
              <a:buSzPts val="1100"/>
              <a:buChar char="●"/>
            </a:pPr>
            <a:r>
              <a:rPr lang="en">
                <a:solidFill>
                  <a:schemeClr val="dk2"/>
                </a:solidFill>
              </a:rPr>
              <a:t>During SLC, you have much free time to cheer on your friends and network with HOSA members from other chapters!</a:t>
            </a:r>
            <a:endParaRPr>
              <a:solidFill>
                <a:schemeClr val="dk2"/>
              </a:solidFill>
            </a:endParaRPr>
          </a:p>
          <a:p>
            <a:pPr marL="457200" lvl="0" indent="-298450" algn="l" rtl="0">
              <a:spcBef>
                <a:spcPts val="0"/>
              </a:spcBef>
              <a:spcAft>
                <a:spcPts val="0"/>
              </a:spcAft>
              <a:buSzPts val="1100"/>
              <a:buChar char="●"/>
            </a:pPr>
            <a:r>
              <a:rPr lang="en">
                <a:solidFill>
                  <a:schemeClr val="dk2"/>
                </a:solidFill>
              </a:rPr>
              <a:t>At the end, there is a closing ceremony to honor the winners, and to congratulate all of the participants and advisors!</a:t>
            </a:r>
            <a:endParaRPr>
              <a:solidFill>
                <a:schemeClr val="dk2"/>
              </a:solidFill>
            </a:endParaRPr>
          </a:p>
          <a:p>
            <a:pPr marL="0" lvl="0" indent="0" algn="ctr" rtl="0">
              <a:spcBef>
                <a:spcPts val="0"/>
              </a:spcBef>
              <a:spcAft>
                <a:spcPts val="0"/>
              </a:spcAft>
              <a:buNone/>
            </a:pPr>
            <a:endParaRPr/>
          </a:p>
        </p:txBody>
      </p:sp>
      <p:sp>
        <p:nvSpPr>
          <p:cNvPr id="3212" name="Google Shape;3212;p40"/>
          <p:cNvSpPr txBox="1">
            <a:spLocks noGrp="1"/>
          </p:cNvSpPr>
          <p:nvPr>
            <p:ph type="ctrTitle"/>
          </p:nvPr>
        </p:nvSpPr>
        <p:spPr>
          <a:xfrm>
            <a:off x="2946700" y="745775"/>
            <a:ext cx="3111300" cy="82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About SLC</a:t>
            </a:r>
            <a:endParaRPr/>
          </a:p>
        </p:txBody>
      </p:sp>
      <p:sp>
        <p:nvSpPr>
          <p:cNvPr id="3213" name="Google Shape;3213;p40"/>
          <p:cNvSpPr/>
          <p:nvPr/>
        </p:nvSpPr>
        <p:spPr>
          <a:xfrm rot="2700000">
            <a:off x="7405467" y="284707"/>
            <a:ext cx="835856" cy="850568"/>
          </a:xfrm>
          <a:custGeom>
            <a:avLst/>
            <a:gdLst/>
            <a:ahLst/>
            <a:cxnLst/>
            <a:rect l="l" t="t" r="r" b="b"/>
            <a:pathLst>
              <a:path w="11879" h="11878" extrusionOk="0">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4" name="Google Shape;3214;p40"/>
          <p:cNvGrpSpPr/>
          <p:nvPr/>
        </p:nvGrpSpPr>
        <p:grpSpPr>
          <a:xfrm rot="-2700000">
            <a:off x="1562567" y="429095"/>
            <a:ext cx="551302" cy="670796"/>
            <a:chOff x="-24709100" y="3888875"/>
            <a:chExt cx="243400" cy="296175"/>
          </a:xfrm>
        </p:grpSpPr>
        <p:sp>
          <p:nvSpPr>
            <p:cNvPr id="3215" name="Google Shape;3215;p40"/>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0"/>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0"/>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1"/>
        <p:cNvGrpSpPr/>
        <p:nvPr/>
      </p:nvGrpSpPr>
      <p:grpSpPr>
        <a:xfrm>
          <a:off x="0" y="0"/>
          <a:ext cx="0" cy="0"/>
          <a:chOff x="0" y="0"/>
          <a:chExt cx="0" cy="0"/>
        </a:xfrm>
      </p:grpSpPr>
      <p:sp>
        <p:nvSpPr>
          <p:cNvPr id="3222" name="Google Shape;3222;p41"/>
          <p:cNvSpPr txBox="1">
            <a:spLocks noGrp="1"/>
          </p:cNvSpPr>
          <p:nvPr>
            <p:ph type="title" idx="2"/>
          </p:nvPr>
        </p:nvSpPr>
        <p:spPr>
          <a:xfrm>
            <a:off x="1152850" y="267125"/>
            <a:ext cx="6614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Competition</a:t>
            </a:r>
            <a:endParaRPr/>
          </a:p>
        </p:txBody>
      </p:sp>
      <p:sp>
        <p:nvSpPr>
          <p:cNvPr id="3223" name="Google Shape;3223;p41"/>
          <p:cNvSpPr txBox="1">
            <a:spLocks noGrp="1"/>
          </p:cNvSpPr>
          <p:nvPr>
            <p:ph type="subTitle" idx="1"/>
          </p:nvPr>
        </p:nvSpPr>
        <p:spPr>
          <a:xfrm>
            <a:off x="1367950" y="1145275"/>
            <a:ext cx="6399000" cy="3753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900"/>
              <a:t>After qualifying by doing well on SQE, you can choose to go to SLC</a:t>
            </a:r>
            <a:endParaRPr sz="1900"/>
          </a:p>
          <a:p>
            <a:pPr marL="457200" lvl="0" indent="-304800" algn="l" rtl="0">
              <a:spcBef>
                <a:spcPts val="0"/>
              </a:spcBef>
              <a:spcAft>
                <a:spcPts val="0"/>
              </a:spcAft>
              <a:buSzPts val="1200"/>
              <a:buChar char="●"/>
            </a:pPr>
            <a:r>
              <a:rPr lang="en" sz="1900"/>
              <a:t>You will compete with students from all over Alabama high schools</a:t>
            </a:r>
            <a:endParaRPr sz="1900"/>
          </a:p>
          <a:p>
            <a:pPr marL="457200" lvl="0" indent="-304800" algn="l" rtl="0">
              <a:spcBef>
                <a:spcPts val="0"/>
              </a:spcBef>
              <a:spcAft>
                <a:spcPts val="0"/>
              </a:spcAft>
              <a:buSzPts val="1200"/>
              <a:buChar char="●"/>
            </a:pPr>
            <a:r>
              <a:rPr lang="en" sz="1900"/>
              <a:t>Certain events are team-based, skill-based, or knowledge-based, but they do not differ in format from the SQE. </a:t>
            </a:r>
            <a:endParaRPr sz="1900"/>
          </a:p>
          <a:p>
            <a:pPr marL="457200" lvl="0" indent="-304800" algn="l" rtl="0">
              <a:spcBef>
                <a:spcPts val="0"/>
              </a:spcBef>
              <a:spcAft>
                <a:spcPts val="0"/>
              </a:spcAft>
              <a:buSzPts val="1200"/>
              <a:buChar char="●"/>
            </a:pPr>
            <a:r>
              <a:rPr lang="en" sz="1900"/>
              <a:t>During the closing ceremony, the top 6 in each event will be announced, and the top 3 qualify for ILC.</a:t>
            </a:r>
            <a:endParaRPr sz="1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228" name="Google Shape;3228;p42"/>
          <p:cNvSpPr txBox="1">
            <a:spLocks noGrp="1"/>
          </p:cNvSpPr>
          <p:nvPr>
            <p:ph type="title" idx="6"/>
          </p:nvPr>
        </p:nvSpPr>
        <p:spPr>
          <a:xfrm>
            <a:off x="731150" y="324175"/>
            <a:ext cx="2900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Service Awards</a:t>
            </a:r>
            <a:endParaRPr/>
          </a:p>
        </p:txBody>
      </p:sp>
      <p:sp>
        <p:nvSpPr>
          <p:cNvPr id="3229" name="Google Shape;3229;p42"/>
          <p:cNvSpPr txBox="1">
            <a:spLocks noGrp="1"/>
          </p:cNvSpPr>
          <p:nvPr>
            <p:ph type="subTitle" idx="1"/>
          </p:nvPr>
        </p:nvSpPr>
        <p:spPr>
          <a:xfrm>
            <a:off x="943850" y="1715075"/>
            <a:ext cx="2474700" cy="324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Purpose: To encourage HOSA members to become contributing members of their communities by performing worthy volunteer community service hours related to health. </a:t>
            </a:r>
            <a:endParaRPr sz="1300"/>
          </a:p>
          <a:p>
            <a:pPr marL="0" lvl="0" indent="0" algn="ctr" rtl="0">
              <a:spcBef>
                <a:spcPts val="0"/>
              </a:spcBef>
              <a:spcAft>
                <a:spcPts val="0"/>
              </a:spcAft>
              <a:buNone/>
            </a:pPr>
            <a:r>
              <a:rPr lang="en" sz="1300"/>
              <a:t>Levels of recognition:</a:t>
            </a:r>
            <a:endParaRPr sz="1300"/>
          </a:p>
          <a:p>
            <a:pPr marL="0" lvl="0" indent="0" algn="ctr" rtl="0">
              <a:spcBef>
                <a:spcPts val="0"/>
              </a:spcBef>
              <a:spcAft>
                <a:spcPts val="0"/>
              </a:spcAft>
              <a:buNone/>
            </a:pPr>
            <a:r>
              <a:rPr lang="en" sz="1300"/>
              <a:t> • Bronze Level: 100.0 – 174.9 hours </a:t>
            </a:r>
            <a:endParaRPr sz="1300"/>
          </a:p>
          <a:p>
            <a:pPr marL="0" lvl="0" indent="0" algn="ctr" rtl="0">
              <a:spcBef>
                <a:spcPts val="0"/>
              </a:spcBef>
              <a:spcAft>
                <a:spcPts val="0"/>
              </a:spcAft>
              <a:buNone/>
            </a:pPr>
            <a:r>
              <a:rPr lang="en" sz="1300"/>
              <a:t>• Silver Level: 175.0 – 249.9 hours</a:t>
            </a:r>
            <a:endParaRPr sz="1300"/>
          </a:p>
          <a:p>
            <a:pPr marL="0" lvl="0" indent="0" algn="ctr" rtl="0">
              <a:spcBef>
                <a:spcPts val="0"/>
              </a:spcBef>
              <a:spcAft>
                <a:spcPts val="0"/>
              </a:spcAft>
              <a:buNone/>
            </a:pPr>
            <a:r>
              <a:rPr lang="en" sz="1300"/>
              <a:t> • Gold Level: 250.0+ hours </a:t>
            </a:r>
            <a:endParaRPr sz="1300"/>
          </a:p>
          <a:p>
            <a:pPr marL="0" lvl="0" indent="0" algn="ctr" rtl="0">
              <a:spcBef>
                <a:spcPts val="0"/>
              </a:spcBef>
              <a:spcAft>
                <a:spcPts val="0"/>
              </a:spcAft>
              <a:buNone/>
            </a:pPr>
            <a:r>
              <a:rPr lang="en" sz="1300"/>
              <a:t>At SLC, your name will be separately called out and you will get a chance to go to ILC!</a:t>
            </a:r>
            <a:endParaRPr sz="1300"/>
          </a:p>
        </p:txBody>
      </p:sp>
      <p:sp>
        <p:nvSpPr>
          <p:cNvPr id="3230" name="Google Shape;3230;p42"/>
          <p:cNvSpPr txBox="1">
            <a:spLocks noGrp="1"/>
          </p:cNvSpPr>
          <p:nvPr>
            <p:ph type="ctrTitle"/>
          </p:nvPr>
        </p:nvSpPr>
        <p:spPr>
          <a:xfrm>
            <a:off x="943850" y="1079875"/>
            <a:ext cx="24747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Barbara James Service Award</a:t>
            </a:r>
            <a:endParaRPr/>
          </a:p>
        </p:txBody>
      </p:sp>
      <p:grpSp>
        <p:nvGrpSpPr>
          <p:cNvPr id="3231" name="Google Shape;3231;p42"/>
          <p:cNvGrpSpPr/>
          <p:nvPr/>
        </p:nvGrpSpPr>
        <p:grpSpPr>
          <a:xfrm>
            <a:off x="4255199" y="2364154"/>
            <a:ext cx="4027108" cy="2593914"/>
            <a:chOff x="3967651" y="3645904"/>
            <a:chExt cx="1479304" cy="745292"/>
          </a:xfrm>
        </p:grpSpPr>
        <p:grpSp>
          <p:nvGrpSpPr>
            <p:cNvPr id="3232" name="Google Shape;3232;p42"/>
            <p:cNvGrpSpPr/>
            <p:nvPr/>
          </p:nvGrpSpPr>
          <p:grpSpPr>
            <a:xfrm>
              <a:off x="3967651" y="4009026"/>
              <a:ext cx="1479304" cy="382170"/>
              <a:chOff x="3967651" y="4009026"/>
              <a:chExt cx="1479304" cy="382170"/>
            </a:xfrm>
          </p:grpSpPr>
          <p:grpSp>
            <p:nvGrpSpPr>
              <p:cNvPr id="3233" name="Google Shape;3233;p42"/>
              <p:cNvGrpSpPr/>
              <p:nvPr/>
            </p:nvGrpSpPr>
            <p:grpSpPr>
              <a:xfrm>
                <a:off x="4892216" y="4195630"/>
                <a:ext cx="554739" cy="195566"/>
                <a:chOff x="3604375" y="4892160"/>
                <a:chExt cx="1651500" cy="582215"/>
              </a:xfrm>
            </p:grpSpPr>
            <p:sp>
              <p:nvSpPr>
                <p:cNvPr id="3234" name="Google Shape;3234;p42"/>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ammersmith One"/>
                      <a:ea typeface="Hammersmith One"/>
                      <a:cs typeface="Hammersmith One"/>
                      <a:sym typeface="Hammersmith One"/>
                    </a:rPr>
                    <a:t>Bronze (100-174.9)</a:t>
                  </a:r>
                  <a:endParaRPr>
                    <a:latin typeface="Hammersmith One"/>
                    <a:ea typeface="Hammersmith One"/>
                    <a:cs typeface="Hammersmith One"/>
                    <a:sym typeface="Hammersmith One"/>
                  </a:endParaRPr>
                </a:p>
              </p:txBody>
            </p:sp>
          </p:grpSp>
          <p:grpSp>
            <p:nvGrpSpPr>
              <p:cNvPr id="3236" name="Google Shape;3236;p42"/>
              <p:cNvGrpSpPr/>
              <p:nvPr/>
            </p:nvGrpSpPr>
            <p:grpSpPr>
              <a:xfrm>
                <a:off x="3967651" y="4146303"/>
                <a:ext cx="579402" cy="244893"/>
                <a:chOff x="851875" y="4745310"/>
                <a:chExt cx="1724925" cy="729065"/>
              </a:xfrm>
            </p:grpSpPr>
            <p:sp>
              <p:nvSpPr>
                <p:cNvPr id="3237" name="Google Shape;3237;p42"/>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ammersmith One"/>
                      <a:ea typeface="Hammersmith One"/>
                      <a:cs typeface="Hammersmith One"/>
                      <a:sym typeface="Hammersmith One"/>
                    </a:rPr>
                    <a:t>Silver (175-249.9)</a:t>
                  </a:r>
                  <a:endParaRPr>
                    <a:latin typeface="Hammersmith One"/>
                    <a:ea typeface="Hammersmith One"/>
                    <a:cs typeface="Hammersmith One"/>
                    <a:sym typeface="Hammersmith One"/>
                  </a:endParaRPr>
                </a:p>
              </p:txBody>
            </p:sp>
          </p:grpSp>
          <p:grpSp>
            <p:nvGrpSpPr>
              <p:cNvPr id="3239" name="Google Shape;3239;p42"/>
              <p:cNvGrpSpPr/>
              <p:nvPr/>
            </p:nvGrpSpPr>
            <p:grpSpPr>
              <a:xfrm>
                <a:off x="4460753" y="4009026"/>
                <a:ext cx="493110" cy="382170"/>
                <a:chOff x="2319875" y="4336625"/>
                <a:chExt cx="1468025" cy="1137750"/>
              </a:xfrm>
            </p:grpSpPr>
            <p:sp>
              <p:nvSpPr>
                <p:cNvPr id="3240" name="Google Shape;3240;p42"/>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ammersmith One"/>
                      <a:ea typeface="Hammersmith One"/>
                      <a:cs typeface="Hammersmith One"/>
                      <a:sym typeface="Hammersmith One"/>
                    </a:rPr>
                    <a:t>Gold (250.0+)</a:t>
                  </a:r>
                  <a:endParaRPr>
                    <a:latin typeface="Hammersmith One"/>
                    <a:ea typeface="Hammersmith One"/>
                    <a:cs typeface="Hammersmith One"/>
                    <a:sym typeface="Hammersmith One"/>
                  </a:endParaRPr>
                </a:p>
              </p:txBody>
            </p:sp>
          </p:grpSp>
        </p:grpSp>
        <p:grpSp>
          <p:nvGrpSpPr>
            <p:cNvPr id="3242" name="Google Shape;3242;p42"/>
            <p:cNvGrpSpPr/>
            <p:nvPr/>
          </p:nvGrpSpPr>
          <p:grpSpPr>
            <a:xfrm>
              <a:off x="4479443" y="3645904"/>
              <a:ext cx="455647" cy="388789"/>
              <a:chOff x="2957425" y="238100"/>
              <a:chExt cx="1908869" cy="1628775"/>
            </a:xfrm>
          </p:grpSpPr>
          <p:sp>
            <p:nvSpPr>
              <p:cNvPr id="3243" name="Google Shape;3243;p42"/>
              <p:cNvSpPr/>
              <p:nvPr/>
            </p:nvSpPr>
            <p:spPr>
              <a:xfrm>
                <a:off x="4034569" y="245164"/>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FF6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53" name="Google Shape;3253;p42"/>
          <p:cNvSpPr txBox="1"/>
          <p:nvPr/>
        </p:nvSpPr>
        <p:spPr>
          <a:xfrm>
            <a:off x="3932925" y="324175"/>
            <a:ext cx="50091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Hammersmith One"/>
                <a:ea typeface="Hammersmith One"/>
                <a:cs typeface="Hammersmith One"/>
                <a:sym typeface="Hammersmith One"/>
              </a:rPr>
              <a:t>President’s Volunteer Service Award</a:t>
            </a:r>
            <a:endParaRPr sz="2000">
              <a:latin typeface="Hammersmith One"/>
              <a:ea typeface="Hammersmith One"/>
              <a:cs typeface="Hammersmith One"/>
              <a:sym typeface="Hammersmith One"/>
            </a:endParaRPr>
          </a:p>
          <a:p>
            <a:pPr marL="0" lvl="0" indent="0" algn="l" rtl="0">
              <a:spcBef>
                <a:spcPts val="0"/>
              </a:spcBef>
              <a:spcAft>
                <a:spcPts val="0"/>
              </a:spcAft>
              <a:buNone/>
            </a:pPr>
            <a:endParaRPr>
              <a:latin typeface="Oxygen"/>
              <a:ea typeface="Oxygen"/>
              <a:cs typeface="Oxygen"/>
              <a:sym typeface="Oxygen"/>
            </a:endParaRPr>
          </a:p>
        </p:txBody>
      </p:sp>
      <p:sp>
        <p:nvSpPr>
          <p:cNvPr id="3254" name="Google Shape;3254;p42"/>
          <p:cNvSpPr txBox="1"/>
          <p:nvPr/>
        </p:nvSpPr>
        <p:spPr>
          <a:xfrm>
            <a:off x="3902800" y="704775"/>
            <a:ext cx="4731900" cy="18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Oxygen"/>
                <a:ea typeface="Oxygen"/>
                <a:cs typeface="Oxygen"/>
                <a:sym typeface="Oxygen"/>
              </a:rPr>
              <a:t>Anyone who completes 50 or 100 or more hours of community service (depending on their age) can also earn the President's Volunteer Service Award. </a:t>
            </a:r>
            <a:endParaRPr sz="1100">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The President's Volunteer Service Challenge is a White House initiative which recognizes young Americans with awards and scholarships for outstanding community service, while encouraging more young people to serve.</a:t>
            </a:r>
            <a:r>
              <a:rPr lang="en">
                <a:latin typeface="Oxygen"/>
                <a:ea typeface="Oxygen"/>
                <a:cs typeface="Oxygen"/>
                <a:sym typeface="Oxygen"/>
              </a:rPr>
              <a:t> </a:t>
            </a:r>
            <a:endParaRPr>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This award is an extension of the Barbara James Award.</a:t>
            </a:r>
            <a:endParaRPr sz="1100">
              <a:latin typeface="Oxygen"/>
              <a:ea typeface="Oxygen"/>
              <a:cs typeface="Oxygen"/>
              <a:sym typeface="Oxyge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Google Shape;3259;p43"/>
          <p:cNvSpPr txBox="1"/>
          <p:nvPr/>
        </p:nvSpPr>
        <p:spPr>
          <a:xfrm>
            <a:off x="815175" y="-105400"/>
            <a:ext cx="7881300" cy="1121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0">
                <a:solidFill>
                  <a:srgbClr val="2A2A2A"/>
                </a:solidFill>
                <a:latin typeface="Hammersmith One"/>
                <a:ea typeface="Hammersmith One"/>
                <a:cs typeface="Hammersmith One"/>
                <a:sym typeface="Hammersmith One"/>
              </a:rPr>
              <a:t>Barbara James Award</a:t>
            </a:r>
            <a:endParaRPr sz="6000">
              <a:solidFill>
                <a:srgbClr val="2A2A2A"/>
              </a:solidFill>
              <a:latin typeface="Hammersmith One"/>
              <a:ea typeface="Hammersmith One"/>
              <a:cs typeface="Hammersmith One"/>
              <a:sym typeface="Hammersmith One"/>
            </a:endParaRPr>
          </a:p>
        </p:txBody>
      </p:sp>
      <p:sp>
        <p:nvSpPr>
          <p:cNvPr id="3260" name="Google Shape;3260;p43"/>
          <p:cNvSpPr txBox="1"/>
          <p:nvPr/>
        </p:nvSpPr>
        <p:spPr>
          <a:xfrm>
            <a:off x="347400" y="850300"/>
            <a:ext cx="29604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Hammersmith One"/>
                <a:ea typeface="Hammersmith One"/>
                <a:cs typeface="Hammersmith One"/>
                <a:sym typeface="Hammersmith One"/>
              </a:rPr>
              <a:t>Do my service hours count?</a:t>
            </a:r>
            <a:endParaRPr>
              <a:solidFill>
                <a:srgbClr val="000000"/>
              </a:solidFill>
              <a:latin typeface="Hammersmith One"/>
              <a:ea typeface="Hammersmith One"/>
              <a:cs typeface="Hammersmith One"/>
              <a:sym typeface="Hammersmith One"/>
            </a:endParaRPr>
          </a:p>
        </p:txBody>
      </p:sp>
      <p:sp>
        <p:nvSpPr>
          <p:cNvPr id="3261" name="Google Shape;3261;p43"/>
          <p:cNvSpPr txBox="1"/>
          <p:nvPr/>
        </p:nvSpPr>
        <p:spPr>
          <a:xfrm>
            <a:off x="87275" y="1236175"/>
            <a:ext cx="3125700" cy="24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Oxygen"/>
                <a:ea typeface="Oxygen"/>
                <a:cs typeface="Oxygen"/>
                <a:sym typeface="Oxygen"/>
              </a:rPr>
              <a:t>What service opportunities will help the HOSA member be the best health professional in the future?</a:t>
            </a:r>
            <a:endParaRPr sz="1100">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 Does the activity provide a service to the community?</a:t>
            </a:r>
            <a:endParaRPr sz="1100">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 • Does this activity meet a need in your community? </a:t>
            </a:r>
            <a:endParaRPr sz="1100">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 Does the activity relate to health?</a:t>
            </a:r>
            <a:endParaRPr sz="1100">
              <a:latin typeface="Oxygen"/>
              <a:ea typeface="Oxygen"/>
              <a:cs typeface="Oxygen"/>
              <a:sym typeface="Oxygen"/>
            </a:endParaRPr>
          </a:p>
          <a:p>
            <a:pPr marL="0" lvl="0" indent="0" algn="l" rtl="0">
              <a:spcBef>
                <a:spcPts val="0"/>
              </a:spcBef>
              <a:spcAft>
                <a:spcPts val="0"/>
              </a:spcAft>
              <a:buNone/>
            </a:pPr>
            <a:r>
              <a:rPr lang="en" sz="1100">
                <a:latin typeface="Oxygen"/>
                <a:ea typeface="Oxygen"/>
                <a:cs typeface="Oxygen"/>
                <a:sym typeface="Oxygen"/>
              </a:rPr>
              <a:t> • Is the activity related to the health science curriculum?</a:t>
            </a:r>
            <a:endParaRPr sz="1100">
              <a:latin typeface="Oxygen"/>
              <a:ea typeface="Oxygen"/>
              <a:cs typeface="Oxygen"/>
              <a:sym typeface="Oxygen"/>
            </a:endParaRPr>
          </a:p>
        </p:txBody>
      </p:sp>
      <p:pic>
        <p:nvPicPr>
          <p:cNvPr id="3262" name="Google Shape;3262;p43"/>
          <p:cNvPicPr preferRelativeResize="0"/>
          <p:nvPr/>
        </p:nvPicPr>
        <p:blipFill>
          <a:blip r:embed="rId3">
            <a:alphaModFix/>
          </a:blip>
          <a:stretch>
            <a:fillRect/>
          </a:stretch>
        </p:blipFill>
        <p:spPr>
          <a:xfrm>
            <a:off x="362099" y="3155725"/>
            <a:ext cx="2440601" cy="1830926"/>
          </a:xfrm>
          <a:prstGeom prst="rect">
            <a:avLst/>
          </a:prstGeom>
          <a:noFill/>
          <a:ln>
            <a:noFill/>
          </a:ln>
        </p:spPr>
      </p:pic>
      <p:sp>
        <p:nvSpPr>
          <p:cNvPr id="3263" name="Google Shape;3263;p43"/>
          <p:cNvSpPr txBox="1"/>
          <p:nvPr/>
        </p:nvSpPr>
        <p:spPr>
          <a:xfrm>
            <a:off x="3307800" y="1016000"/>
            <a:ext cx="5167200" cy="9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Oxygen"/>
                <a:ea typeface="Oxygen"/>
                <a:cs typeface="Oxygen"/>
                <a:sym typeface="Oxygen"/>
              </a:rPr>
              <a:t>Not all volunteer hours provide community service.</a:t>
            </a:r>
            <a:r>
              <a:rPr lang="en">
                <a:latin typeface="Oxygen"/>
                <a:ea typeface="Oxygen"/>
                <a:cs typeface="Oxygen"/>
                <a:sym typeface="Oxygen"/>
              </a:rPr>
              <a:t> Only community service hours that are performed for the common good, AND related to health should be approved for this event. </a:t>
            </a:r>
            <a:endParaRPr>
              <a:latin typeface="Oxygen"/>
              <a:ea typeface="Oxygen"/>
              <a:cs typeface="Oxygen"/>
              <a:sym typeface="Oxygen"/>
            </a:endParaRPr>
          </a:p>
        </p:txBody>
      </p:sp>
      <p:sp>
        <p:nvSpPr>
          <p:cNvPr id="3264" name="Google Shape;3264;p43"/>
          <p:cNvSpPr txBox="1"/>
          <p:nvPr/>
        </p:nvSpPr>
        <p:spPr>
          <a:xfrm>
            <a:off x="3347400" y="2019075"/>
            <a:ext cx="5088000" cy="21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u="sng">
                <a:latin typeface="Oxygen"/>
                <a:ea typeface="Oxygen"/>
                <a:cs typeface="Oxygen"/>
                <a:sym typeface="Oxygen"/>
              </a:rPr>
              <a:t>Examples of Approved Community Service: </a:t>
            </a:r>
            <a:endParaRPr sz="1300" u="sng">
              <a:latin typeface="Oxygen"/>
              <a:ea typeface="Oxygen"/>
              <a:cs typeface="Oxygen"/>
              <a:sym typeface="Oxygen"/>
            </a:endParaRPr>
          </a:p>
          <a:p>
            <a:pPr marL="0" lvl="0" indent="0" algn="l" rtl="0">
              <a:spcBef>
                <a:spcPts val="0"/>
              </a:spcBef>
              <a:spcAft>
                <a:spcPts val="0"/>
              </a:spcAft>
              <a:buNone/>
            </a:pPr>
            <a:r>
              <a:rPr lang="en" sz="1300">
                <a:latin typeface="Oxygen"/>
                <a:ea typeface="Oxygen"/>
                <a:cs typeface="Oxygen"/>
                <a:sym typeface="Oxygen"/>
              </a:rPr>
              <a:t>• Volunteer at a senior center or hospice or as a hospital/health facility volunteer</a:t>
            </a:r>
            <a:endParaRPr sz="1300">
              <a:latin typeface="Oxygen"/>
              <a:ea typeface="Oxygen"/>
              <a:cs typeface="Oxygen"/>
              <a:sym typeface="Oxygen"/>
            </a:endParaRPr>
          </a:p>
          <a:p>
            <a:pPr marL="0" lvl="0" indent="0" algn="l" rtl="0">
              <a:spcBef>
                <a:spcPts val="0"/>
              </a:spcBef>
              <a:spcAft>
                <a:spcPts val="0"/>
              </a:spcAft>
              <a:buNone/>
            </a:pPr>
            <a:r>
              <a:rPr lang="en" sz="1300">
                <a:latin typeface="Oxygen"/>
                <a:ea typeface="Oxygen"/>
                <a:cs typeface="Oxygen"/>
                <a:sym typeface="Oxygen"/>
              </a:rPr>
              <a:t> • HOSA activities that serve the community - in the community (flu clinic, blood drive, community health fair) </a:t>
            </a:r>
            <a:endParaRPr sz="1300">
              <a:latin typeface="Oxygen"/>
              <a:ea typeface="Oxygen"/>
              <a:cs typeface="Oxygen"/>
              <a:sym typeface="Oxygen"/>
            </a:endParaRPr>
          </a:p>
          <a:p>
            <a:pPr marL="0" lvl="0" indent="0" algn="l" rtl="0">
              <a:spcBef>
                <a:spcPts val="0"/>
              </a:spcBef>
              <a:spcAft>
                <a:spcPts val="0"/>
              </a:spcAft>
              <a:buNone/>
            </a:pPr>
            <a:r>
              <a:rPr lang="en" sz="1300">
                <a:latin typeface="Oxygen"/>
                <a:ea typeface="Oxygen"/>
                <a:cs typeface="Oxygen"/>
                <a:sym typeface="Oxygen"/>
              </a:rPr>
              <a:t>• Fundraising for charity or the community (American Red Cross, March of Dimes, American Cancer Society)</a:t>
            </a:r>
            <a:endParaRPr sz="1300">
              <a:latin typeface="Oxygen"/>
              <a:ea typeface="Oxygen"/>
              <a:cs typeface="Oxygen"/>
              <a:sym typeface="Oxygen"/>
            </a:endParaRPr>
          </a:p>
          <a:p>
            <a:pPr marL="0" lvl="0" indent="0" algn="l" rtl="0">
              <a:spcBef>
                <a:spcPts val="0"/>
              </a:spcBef>
              <a:spcAft>
                <a:spcPts val="0"/>
              </a:spcAft>
              <a:buNone/>
            </a:pPr>
            <a:r>
              <a:rPr lang="en" sz="1300">
                <a:latin typeface="Oxygen"/>
                <a:ea typeface="Oxygen"/>
                <a:cs typeface="Oxygen"/>
                <a:sym typeface="Oxygen"/>
              </a:rPr>
              <a:t> • Church activities that serve the community at-large and are health related</a:t>
            </a:r>
            <a:endParaRPr sz="1300">
              <a:latin typeface="Oxygen"/>
              <a:ea typeface="Oxygen"/>
              <a:cs typeface="Oxygen"/>
              <a:sym typeface="Oxygen"/>
            </a:endParaRPr>
          </a:p>
          <a:p>
            <a:pPr marL="0" lvl="0" indent="0" algn="l" rtl="0">
              <a:spcBef>
                <a:spcPts val="0"/>
              </a:spcBef>
              <a:spcAft>
                <a:spcPts val="0"/>
              </a:spcAft>
              <a:buNone/>
            </a:pPr>
            <a:r>
              <a:rPr lang="en" sz="1300">
                <a:latin typeface="Oxygen"/>
                <a:ea typeface="Oxygen"/>
                <a:cs typeface="Oxygen"/>
                <a:sym typeface="Oxygen"/>
              </a:rPr>
              <a:t> • Rescue squad volunteer</a:t>
            </a:r>
            <a:endParaRPr sz="1300">
              <a:latin typeface="Oxygen"/>
              <a:ea typeface="Oxygen"/>
              <a:cs typeface="Oxygen"/>
              <a:sym typeface="Oxyge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8"/>
        <p:cNvGrpSpPr/>
        <p:nvPr/>
      </p:nvGrpSpPr>
      <p:grpSpPr>
        <a:xfrm>
          <a:off x="0" y="0"/>
          <a:ext cx="0" cy="0"/>
          <a:chOff x="0" y="0"/>
          <a:chExt cx="0" cy="0"/>
        </a:xfrm>
      </p:grpSpPr>
      <p:sp>
        <p:nvSpPr>
          <p:cNvPr id="3269" name="Google Shape;3269;p44"/>
          <p:cNvSpPr txBox="1">
            <a:spLocks noGrp="1"/>
          </p:cNvSpPr>
          <p:nvPr>
            <p:ph type="title"/>
          </p:nvPr>
        </p:nvSpPr>
        <p:spPr>
          <a:xfrm>
            <a:off x="964675" y="0"/>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Networking</a:t>
            </a:r>
            <a:endParaRPr/>
          </a:p>
        </p:txBody>
      </p:sp>
      <p:sp>
        <p:nvSpPr>
          <p:cNvPr id="3270" name="Google Shape;3270;p44"/>
          <p:cNvSpPr txBox="1">
            <a:spLocks noGrp="1"/>
          </p:cNvSpPr>
          <p:nvPr>
            <p:ph type="body" idx="1"/>
          </p:nvPr>
        </p:nvSpPr>
        <p:spPr>
          <a:xfrm>
            <a:off x="126750" y="635525"/>
            <a:ext cx="8736000" cy="3179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400"/>
              <a:t>Students from all over Alabama come together in SLC; these people share common interests with you, namely medicine!</a:t>
            </a:r>
            <a:endParaRPr sz="1400"/>
          </a:p>
          <a:p>
            <a:pPr marL="457200" lvl="0" indent="-304800" algn="l" rtl="0">
              <a:spcBef>
                <a:spcPts val="0"/>
              </a:spcBef>
              <a:spcAft>
                <a:spcPts val="0"/>
              </a:spcAft>
              <a:buSzPts val="1200"/>
              <a:buChar char="●"/>
            </a:pPr>
            <a:r>
              <a:rPr lang="en" sz="1400"/>
              <a:t>During your free time (between events, in the evening, or even in the hotel), you can meet with your fellow future health professionals to improve your knowledge of HOSA, medicine, or just to make new friends!</a:t>
            </a:r>
            <a:endParaRPr sz="1400"/>
          </a:p>
          <a:p>
            <a:pPr marL="457200" lvl="0" indent="-304800" algn="l" rtl="0">
              <a:spcBef>
                <a:spcPts val="0"/>
              </a:spcBef>
              <a:spcAft>
                <a:spcPts val="0"/>
              </a:spcAft>
              <a:buSzPts val="1200"/>
              <a:buChar char="●"/>
            </a:pPr>
            <a:r>
              <a:rPr lang="en" sz="1400"/>
              <a:t>After the majority of the competitions, there is a college fair, where colleges from around the state, and sometimes out of state, welcome you and give you goodies and information about them!</a:t>
            </a:r>
            <a:endParaRPr sz="1400"/>
          </a:p>
          <a:p>
            <a:pPr marL="457200" lvl="0" indent="-304800" algn="l" rtl="0">
              <a:spcBef>
                <a:spcPts val="0"/>
              </a:spcBef>
              <a:spcAft>
                <a:spcPts val="0"/>
              </a:spcAft>
              <a:buSzPts val="1200"/>
              <a:buChar char="●"/>
            </a:pPr>
            <a:r>
              <a:rPr lang="en" sz="1400"/>
              <a:t>Commonly, companies like Scantron or those who supply first responders also are present, so you can meet some of the people with who you will work with in the future.</a:t>
            </a:r>
            <a:endParaRPr sz="1400"/>
          </a:p>
        </p:txBody>
      </p:sp>
      <p:pic>
        <p:nvPicPr>
          <p:cNvPr id="3271" name="Google Shape;3271;p44"/>
          <p:cNvPicPr preferRelativeResize="0"/>
          <p:nvPr/>
        </p:nvPicPr>
        <p:blipFill>
          <a:blip r:embed="rId3">
            <a:alphaModFix/>
          </a:blip>
          <a:stretch>
            <a:fillRect/>
          </a:stretch>
        </p:blipFill>
        <p:spPr>
          <a:xfrm>
            <a:off x="977827" y="2982775"/>
            <a:ext cx="2725499" cy="2044649"/>
          </a:xfrm>
          <a:prstGeom prst="rect">
            <a:avLst/>
          </a:prstGeom>
          <a:noFill/>
          <a:ln>
            <a:noFill/>
          </a:ln>
        </p:spPr>
      </p:pic>
      <p:pic>
        <p:nvPicPr>
          <p:cNvPr id="3272" name="Google Shape;3272;p44"/>
          <p:cNvPicPr preferRelativeResize="0"/>
          <p:nvPr/>
        </p:nvPicPr>
        <p:blipFill rotWithShape="1">
          <a:blip r:embed="rId4">
            <a:alphaModFix/>
          </a:blip>
          <a:srcRect b="36114"/>
          <a:stretch/>
        </p:blipFill>
        <p:spPr>
          <a:xfrm>
            <a:off x="4109425" y="2982775"/>
            <a:ext cx="4267351" cy="204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27"/>
          <p:cNvSpPr txBox="1">
            <a:spLocks noGrp="1"/>
          </p:cNvSpPr>
          <p:nvPr>
            <p:ph type="ctrTitle"/>
          </p:nvPr>
        </p:nvSpPr>
        <p:spPr>
          <a:xfrm>
            <a:off x="3022900" y="2160600"/>
            <a:ext cx="3111300" cy="82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IS HOSA?</a:t>
            </a:r>
            <a:endParaRPr/>
          </a:p>
        </p:txBody>
      </p:sp>
      <p:sp>
        <p:nvSpPr>
          <p:cNvPr id="2342" name="Google Shape;2342;p27"/>
          <p:cNvSpPr txBox="1">
            <a:spLocks noGrp="1"/>
          </p:cNvSpPr>
          <p:nvPr>
            <p:ph type="subTitle" idx="1"/>
          </p:nvPr>
        </p:nvSpPr>
        <p:spPr>
          <a:xfrm>
            <a:off x="2162050" y="2977950"/>
            <a:ext cx="4833000" cy="139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HOSA is an international organization for students interested in becoming a healthcare professional or the healthcare field.</a:t>
            </a:r>
            <a:endParaRPr/>
          </a:p>
        </p:txBody>
      </p:sp>
      <p:pic>
        <p:nvPicPr>
          <p:cNvPr id="2343" name="Google Shape;2343;p27"/>
          <p:cNvPicPr preferRelativeResize="0"/>
          <p:nvPr/>
        </p:nvPicPr>
        <p:blipFill>
          <a:blip r:embed="rId3">
            <a:alphaModFix/>
          </a:blip>
          <a:stretch>
            <a:fillRect/>
          </a:stretch>
        </p:blipFill>
        <p:spPr>
          <a:xfrm>
            <a:off x="2606064" y="471750"/>
            <a:ext cx="4068913" cy="1393200"/>
          </a:xfrm>
          <a:prstGeom prst="rect">
            <a:avLst/>
          </a:prstGeom>
          <a:noFill/>
          <a:ln>
            <a:noFill/>
          </a:ln>
        </p:spPr>
      </p:pic>
      <p:sp>
        <p:nvSpPr>
          <p:cNvPr id="2344" name="Google Shape;2344;p27"/>
          <p:cNvSpPr/>
          <p:nvPr/>
        </p:nvSpPr>
        <p:spPr>
          <a:xfrm rot="5400000" flipH="1">
            <a:off x="4555213" y="1044650"/>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5" name="Google Shape;2345;p27"/>
          <p:cNvGrpSpPr/>
          <p:nvPr/>
        </p:nvGrpSpPr>
        <p:grpSpPr>
          <a:xfrm>
            <a:off x="4437561" y="4244794"/>
            <a:ext cx="268879" cy="240842"/>
            <a:chOff x="1891175" y="2586225"/>
            <a:chExt cx="212100" cy="164375"/>
          </a:xfrm>
        </p:grpSpPr>
        <p:sp>
          <p:nvSpPr>
            <p:cNvPr id="2346" name="Google Shape;2346;p27"/>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7"/>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7"/>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7"/>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7"/>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7"/>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7"/>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7"/>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sp>
        <p:nvSpPr>
          <p:cNvPr id="3277" name="Google Shape;3277;p45"/>
          <p:cNvSpPr txBox="1"/>
          <p:nvPr/>
        </p:nvSpPr>
        <p:spPr>
          <a:xfrm>
            <a:off x="522400" y="158775"/>
            <a:ext cx="7865700" cy="72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accent4"/>
                </a:solidFill>
                <a:latin typeface="Hammersmith One"/>
                <a:ea typeface="Hammersmith One"/>
                <a:cs typeface="Hammersmith One"/>
                <a:sym typeface="Hammersmith One"/>
              </a:rPr>
              <a:t>Having fun! </a:t>
            </a:r>
            <a:endParaRPr sz="3000">
              <a:solidFill>
                <a:schemeClr val="accent4"/>
              </a:solidFill>
              <a:latin typeface="Hammersmith One"/>
              <a:ea typeface="Hammersmith One"/>
              <a:cs typeface="Hammersmith One"/>
              <a:sym typeface="Hammersmith One"/>
            </a:endParaRPr>
          </a:p>
        </p:txBody>
      </p:sp>
      <p:sp>
        <p:nvSpPr>
          <p:cNvPr id="3278" name="Google Shape;3278;p45"/>
          <p:cNvSpPr txBox="1"/>
          <p:nvPr/>
        </p:nvSpPr>
        <p:spPr>
          <a:xfrm>
            <a:off x="751875" y="831400"/>
            <a:ext cx="8007900" cy="3924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Font typeface="Oxygen"/>
              <a:buChar char="●"/>
            </a:pPr>
            <a:r>
              <a:rPr lang="en" sz="1500">
                <a:latin typeface="Oxygen"/>
                <a:ea typeface="Oxygen"/>
                <a:cs typeface="Oxygen"/>
                <a:sym typeface="Oxygen"/>
              </a:rPr>
              <a:t>One of the most important parts of HOSA is to have fun, which you can easily do at SLC!</a:t>
            </a:r>
            <a:endParaRPr sz="1500">
              <a:latin typeface="Oxygen"/>
              <a:ea typeface="Oxygen"/>
              <a:cs typeface="Oxygen"/>
              <a:sym typeface="Oxygen"/>
            </a:endParaRPr>
          </a:p>
          <a:p>
            <a:pPr marL="457200" lvl="0" indent="-323850" algn="l" rtl="0">
              <a:spcBef>
                <a:spcPts val="0"/>
              </a:spcBef>
              <a:spcAft>
                <a:spcPts val="0"/>
              </a:spcAft>
              <a:buSzPts val="1500"/>
              <a:buFont typeface="Oxygen"/>
              <a:buChar char="●"/>
            </a:pPr>
            <a:r>
              <a:rPr lang="en" sz="1500">
                <a:latin typeface="Oxygen"/>
                <a:ea typeface="Oxygen"/>
                <a:cs typeface="Oxygen"/>
                <a:sym typeface="Oxygen"/>
              </a:rPr>
              <a:t>Be it in the hotel room having pillow fights, going out with friends to dinner, or even studying before with a group, SLC offers a wide variety of amusement! </a:t>
            </a:r>
            <a:endParaRPr sz="1500">
              <a:latin typeface="Oxygen"/>
              <a:ea typeface="Oxygen"/>
              <a:cs typeface="Oxygen"/>
              <a:sym typeface="Oxygen"/>
            </a:endParaRPr>
          </a:p>
        </p:txBody>
      </p:sp>
      <p:pic>
        <p:nvPicPr>
          <p:cNvPr id="3279" name="Google Shape;3279;p45" title="VID_20200221_075138931.mp4">
            <a:hlinkClick r:id="rId3"/>
          </p:cNvPr>
          <p:cNvPicPr preferRelativeResize="0"/>
          <p:nvPr/>
        </p:nvPicPr>
        <p:blipFill>
          <a:blip r:embed="rId4">
            <a:alphaModFix/>
          </a:blip>
          <a:stretch>
            <a:fillRect/>
          </a:stretch>
        </p:blipFill>
        <p:spPr>
          <a:xfrm>
            <a:off x="751875" y="2226850"/>
            <a:ext cx="3278650" cy="2458975"/>
          </a:xfrm>
          <a:prstGeom prst="rect">
            <a:avLst/>
          </a:prstGeom>
          <a:noFill/>
          <a:ln>
            <a:noFill/>
          </a:ln>
          <a:effectLst>
            <a:outerShdw blurRad="57150" dist="19050" dir="5400000" algn="bl" rotWithShape="0">
              <a:srgbClr val="000000">
                <a:alpha val="50000"/>
              </a:srgbClr>
            </a:outerShdw>
          </a:effectLst>
        </p:spPr>
      </p:pic>
      <p:pic>
        <p:nvPicPr>
          <p:cNvPr id="3280" name="Google Shape;3280;p45"/>
          <p:cNvPicPr preferRelativeResize="0"/>
          <p:nvPr/>
        </p:nvPicPr>
        <p:blipFill>
          <a:blip r:embed="rId5">
            <a:alphaModFix/>
          </a:blip>
          <a:stretch>
            <a:fillRect/>
          </a:stretch>
        </p:blipFill>
        <p:spPr>
          <a:xfrm>
            <a:off x="4591050" y="2226850"/>
            <a:ext cx="3682530" cy="2458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sp>
        <p:nvSpPr>
          <p:cNvPr id="3285" name="Google Shape;3285;p46"/>
          <p:cNvSpPr txBox="1">
            <a:spLocks noGrp="1"/>
          </p:cNvSpPr>
          <p:nvPr>
            <p:ph type="title"/>
          </p:nvPr>
        </p:nvSpPr>
        <p:spPr>
          <a:xfrm>
            <a:off x="616500" y="324175"/>
            <a:ext cx="74703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INTERNATIONAL LEADERSHIP CONFERENCE</a:t>
            </a:r>
            <a:endParaRPr/>
          </a:p>
        </p:txBody>
      </p:sp>
      <p:grpSp>
        <p:nvGrpSpPr>
          <p:cNvPr id="3286" name="Google Shape;3286;p46"/>
          <p:cNvGrpSpPr/>
          <p:nvPr/>
        </p:nvGrpSpPr>
        <p:grpSpPr>
          <a:xfrm>
            <a:off x="5285475" y="1406014"/>
            <a:ext cx="1032327" cy="801313"/>
            <a:chOff x="1145300" y="2753225"/>
            <a:chExt cx="173375" cy="134575"/>
          </a:xfrm>
        </p:grpSpPr>
        <p:sp>
          <p:nvSpPr>
            <p:cNvPr id="3287" name="Google Shape;3287;p46"/>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6"/>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6"/>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6"/>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6"/>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6"/>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6"/>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6"/>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6"/>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6"/>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6"/>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6"/>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6"/>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6"/>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6"/>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6"/>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3" name="Google Shape;3303;p46"/>
          <p:cNvGrpSpPr/>
          <p:nvPr/>
        </p:nvGrpSpPr>
        <p:grpSpPr>
          <a:xfrm>
            <a:off x="2810677" y="2198626"/>
            <a:ext cx="993837" cy="770245"/>
            <a:chOff x="1891175" y="2586225"/>
            <a:chExt cx="212100" cy="164375"/>
          </a:xfrm>
        </p:grpSpPr>
        <p:sp>
          <p:nvSpPr>
            <p:cNvPr id="3304" name="Google Shape;3304;p46"/>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6"/>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6"/>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6"/>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6"/>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6"/>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6"/>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6"/>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6"/>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6"/>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6"/>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6"/>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6"/>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6"/>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6"/>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6"/>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6"/>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6"/>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6"/>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3" name="Google Shape;3323;p46"/>
          <p:cNvGrpSpPr/>
          <p:nvPr/>
        </p:nvGrpSpPr>
        <p:grpSpPr>
          <a:xfrm rot="5017900">
            <a:off x="5332310" y="3290434"/>
            <a:ext cx="953995" cy="823061"/>
            <a:chOff x="1891175" y="2586225"/>
            <a:chExt cx="212100" cy="164375"/>
          </a:xfrm>
        </p:grpSpPr>
        <p:sp>
          <p:nvSpPr>
            <p:cNvPr id="3324" name="Google Shape;3324;p46"/>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6"/>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6"/>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6"/>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6"/>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6"/>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6"/>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6"/>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6"/>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6"/>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6"/>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6"/>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6"/>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6"/>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6"/>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6"/>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6"/>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6"/>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6"/>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3" name="Google Shape;3343;p46"/>
          <p:cNvSpPr txBox="1">
            <a:spLocks noGrp="1"/>
          </p:cNvSpPr>
          <p:nvPr>
            <p:ph type="ctrTitle" idx="4294967295"/>
          </p:nvPr>
        </p:nvSpPr>
        <p:spPr>
          <a:xfrm flipH="1">
            <a:off x="6449875" y="1133075"/>
            <a:ext cx="19659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Service Awards</a:t>
            </a:r>
            <a:endParaRPr sz="2000"/>
          </a:p>
        </p:txBody>
      </p:sp>
      <p:sp>
        <p:nvSpPr>
          <p:cNvPr id="3344" name="Google Shape;3344;p46"/>
          <p:cNvSpPr txBox="1">
            <a:spLocks noGrp="1"/>
          </p:cNvSpPr>
          <p:nvPr>
            <p:ph type="subTitle" idx="4294967295"/>
          </p:nvPr>
        </p:nvSpPr>
        <p:spPr>
          <a:xfrm flipH="1">
            <a:off x="6450325" y="1468350"/>
            <a:ext cx="2096400" cy="1457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solidFill>
                  <a:schemeClr val="dk1"/>
                </a:solidFill>
              </a:rPr>
              <a:t>ILC also has Service Awards. These honors are given to students who have reached the ILC’s required number of service hours.</a:t>
            </a:r>
            <a:endParaRPr sz="1400">
              <a:solidFill>
                <a:schemeClr val="dk1"/>
              </a:solidFill>
            </a:endParaRPr>
          </a:p>
        </p:txBody>
      </p:sp>
      <p:sp>
        <p:nvSpPr>
          <p:cNvPr id="3345" name="Google Shape;3345;p46"/>
          <p:cNvSpPr txBox="1">
            <a:spLocks noGrp="1"/>
          </p:cNvSpPr>
          <p:nvPr>
            <p:ph type="ctrTitle" idx="4294967295"/>
          </p:nvPr>
        </p:nvSpPr>
        <p:spPr>
          <a:xfrm flipH="1">
            <a:off x="6450130" y="3358200"/>
            <a:ext cx="19659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Networking</a:t>
            </a:r>
            <a:endParaRPr sz="2000"/>
          </a:p>
        </p:txBody>
      </p:sp>
      <p:sp>
        <p:nvSpPr>
          <p:cNvPr id="3346" name="Google Shape;3346;p46"/>
          <p:cNvSpPr txBox="1">
            <a:spLocks noGrp="1"/>
          </p:cNvSpPr>
          <p:nvPr>
            <p:ph type="subTitle" idx="4294967295"/>
          </p:nvPr>
        </p:nvSpPr>
        <p:spPr>
          <a:xfrm flipH="1">
            <a:off x="6450425" y="3693475"/>
            <a:ext cx="2317800" cy="875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solidFill>
                  <a:schemeClr val="dk1"/>
                </a:solidFill>
              </a:rPr>
              <a:t>ILC welcomes attendees from all over the globe, giving students the chance to meet people from many different experiences!</a:t>
            </a:r>
            <a:endParaRPr sz="1400">
              <a:solidFill>
                <a:schemeClr val="dk1"/>
              </a:solidFill>
            </a:endParaRPr>
          </a:p>
        </p:txBody>
      </p:sp>
      <p:sp>
        <p:nvSpPr>
          <p:cNvPr id="3347" name="Google Shape;3347;p46"/>
          <p:cNvSpPr txBox="1">
            <a:spLocks noGrp="1"/>
          </p:cNvSpPr>
          <p:nvPr>
            <p:ph type="ctrTitle" idx="4294967295"/>
          </p:nvPr>
        </p:nvSpPr>
        <p:spPr>
          <a:xfrm flipH="1">
            <a:off x="921575" y="1978425"/>
            <a:ext cx="1772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a:t>Competition</a:t>
            </a:r>
            <a:endParaRPr sz="2000"/>
          </a:p>
        </p:txBody>
      </p:sp>
      <p:sp>
        <p:nvSpPr>
          <p:cNvPr id="3348" name="Google Shape;3348;p46"/>
          <p:cNvSpPr txBox="1">
            <a:spLocks noGrp="1"/>
          </p:cNvSpPr>
          <p:nvPr>
            <p:ph type="subTitle" idx="4294967295"/>
          </p:nvPr>
        </p:nvSpPr>
        <p:spPr>
          <a:xfrm flipH="1">
            <a:off x="597275" y="2313675"/>
            <a:ext cx="2096400" cy="16224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solidFill>
                  <a:schemeClr val="dk1"/>
                </a:solidFill>
              </a:rPr>
              <a:t>If you place in the top 3 of your competition, you are eligible to attend ILC, where you will be able to compete against students from all over the world!</a:t>
            </a:r>
            <a:endParaRPr sz="1400">
              <a:solidFill>
                <a:schemeClr val="dk1"/>
              </a:solidFill>
            </a:endParaRPr>
          </a:p>
        </p:txBody>
      </p:sp>
      <p:grpSp>
        <p:nvGrpSpPr>
          <p:cNvPr id="3349" name="Google Shape;3349;p46"/>
          <p:cNvGrpSpPr/>
          <p:nvPr/>
        </p:nvGrpSpPr>
        <p:grpSpPr>
          <a:xfrm>
            <a:off x="3547616" y="1974967"/>
            <a:ext cx="2096512" cy="1552804"/>
            <a:chOff x="5647237" y="1261388"/>
            <a:chExt cx="1409420" cy="1043902"/>
          </a:xfrm>
        </p:grpSpPr>
        <p:sp>
          <p:nvSpPr>
            <p:cNvPr id="3350" name="Google Shape;3350;p46"/>
            <p:cNvSpPr/>
            <p:nvPr/>
          </p:nvSpPr>
          <p:spPr>
            <a:xfrm>
              <a:off x="5918320" y="1261388"/>
              <a:ext cx="520613" cy="711501"/>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6"/>
            <p:cNvSpPr/>
            <p:nvPr/>
          </p:nvSpPr>
          <p:spPr>
            <a:xfrm>
              <a:off x="6152946" y="1413779"/>
              <a:ext cx="523601" cy="724623"/>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6"/>
            <p:cNvSpPr/>
            <p:nvPr/>
          </p:nvSpPr>
          <p:spPr>
            <a:xfrm>
              <a:off x="6362664" y="1379537"/>
              <a:ext cx="693992" cy="906623"/>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6"/>
            <p:cNvSpPr/>
            <p:nvPr/>
          </p:nvSpPr>
          <p:spPr>
            <a:xfrm>
              <a:off x="6229120" y="1283214"/>
              <a:ext cx="784470" cy="582885"/>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6"/>
            <p:cNvSpPr/>
            <p:nvPr/>
          </p:nvSpPr>
          <p:spPr>
            <a:xfrm>
              <a:off x="6023204" y="1506098"/>
              <a:ext cx="1014643" cy="799183"/>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6"/>
            <p:cNvSpPr/>
            <p:nvPr/>
          </p:nvSpPr>
          <p:spPr>
            <a:xfrm>
              <a:off x="5647237" y="1714217"/>
              <a:ext cx="967292" cy="591073"/>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46"/>
          <p:cNvGrpSpPr/>
          <p:nvPr/>
        </p:nvGrpSpPr>
        <p:grpSpPr>
          <a:xfrm>
            <a:off x="3108333" y="2401085"/>
            <a:ext cx="398551" cy="365339"/>
            <a:chOff x="-62148800" y="3377700"/>
            <a:chExt cx="311125" cy="316750"/>
          </a:xfrm>
        </p:grpSpPr>
        <p:sp>
          <p:nvSpPr>
            <p:cNvPr id="3357" name="Google Shape;3357;p46"/>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6"/>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46"/>
          <p:cNvGrpSpPr/>
          <p:nvPr/>
        </p:nvGrpSpPr>
        <p:grpSpPr>
          <a:xfrm>
            <a:off x="5634148" y="3498537"/>
            <a:ext cx="390612" cy="406847"/>
            <a:chOff x="2071000" y="1435025"/>
            <a:chExt cx="500400" cy="481875"/>
          </a:xfrm>
        </p:grpSpPr>
        <p:sp>
          <p:nvSpPr>
            <p:cNvPr id="3360" name="Google Shape;3360;p46"/>
            <p:cNvSpPr/>
            <p:nvPr/>
          </p:nvSpPr>
          <p:spPr>
            <a:xfrm>
              <a:off x="2425125" y="1718700"/>
              <a:ext cx="146275" cy="141750"/>
            </a:xfrm>
            <a:custGeom>
              <a:avLst/>
              <a:gdLst/>
              <a:ahLst/>
              <a:cxnLst/>
              <a:rect l="l" t="t" r="r" b="b"/>
              <a:pathLst>
                <a:path w="5851" h="5670" extrusionOk="0">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61" name="Google Shape;3361;p46"/>
            <p:cNvSpPr/>
            <p:nvPr/>
          </p:nvSpPr>
          <p:spPr>
            <a:xfrm>
              <a:off x="2071000" y="1477850"/>
              <a:ext cx="453125" cy="439050"/>
            </a:xfrm>
            <a:custGeom>
              <a:avLst/>
              <a:gdLst/>
              <a:ahLst/>
              <a:cxnLst/>
              <a:rect l="l" t="t" r="r" b="b"/>
              <a:pathLst>
                <a:path w="18125" h="17562" extrusionOk="0">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62" name="Google Shape;3362;p46"/>
            <p:cNvSpPr/>
            <p:nvPr/>
          </p:nvSpPr>
          <p:spPr>
            <a:xfrm>
              <a:off x="2141600" y="1435025"/>
              <a:ext cx="146300" cy="141850"/>
            </a:xfrm>
            <a:custGeom>
              <a:avLst/>
              <a:gdLst/>
              <a:ahLst/>
              <a:cxnLst/>
              <a:rect l="l" t="t" r="r" b="b"/>
              <a:pathLst>
                <a:path w="5852" h="5674" extrusionOk="0">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363" name="Google Shape;3363;p46"/>
          <p:cNvGrpSpPr/>
          <p:nvPr/>
        </p:nvGrpSpPr>
        <p:grpSpPr>
          <a:xfrm>
            <a:off x="5583241" y="1604311"/>
            <a:ext cx="436797" cy="404732"/>
            <a:chOff x="-30354000" y="3569100"/>
            <a:chExt cx="292250" cy="292225"/>
          </a:xfrm>
        </p:grpSpPr>
        <p:sp>
          <p:nvSpPr>
            <p:cNvPr id="3364" name="Google Shape;3364;p46"/>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6"/>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6"/>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6"/>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6"/>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6"/>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3"/>
        <p:cNvGrpSpPr/>
        <p:nvPr/>
      </p:nvGrpSpPr>
      <p:grpSpPr>
        <a:xfrm>
          <a:off x="0" y="0"/>
          <a:ext cx="0" cy="0"/>
          <a:chOff x="0" y="0"/>
          <a:chExt cx="0" cy="0"/>
        </a:xfrm>
      </p:grpSpPr>
      <p:sp>
        <p:nvSpPr>
          <p:cNvPr id="3374" name="Google Shape;3374;p47"/>
          <p:cNvSpPr txBox="1">
            <a:spLocks noGrp="1"/>
          </p:cNvSpPr>
          <p:nvPr>
            <p:ph type="title"/>
          </p:nvPr>
        </p:nvSpPr>
        <p:spPr>
          <a:xfrm>
            <a:off x="2382900" y="554250"/>
            <a:ext cx="4378200" cy="10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2021 ILC: Orlando, FL</a:t>
            </a:r>
            <a:endParaRPr sz="4000"/>
          </a:p>
        </p:txBody>
      </p:sp>
      <p:pic>
        <p:nvPicPr>
          <p:cNvPr id="3375" name="Google Shape;3375;p47"/>
          <p:cNvPicPr preferRelativeResize="0"/>
          <p:nvPr/>
        </p:nvPicPr>
        <p:blipFill>
          <a:blip r:embed="rId3">
            <a:alphaModFix/>
          </a:blip>
          <a:stretch>
            <a:fillRect/>
          </a:stretch>
        </p:blipFill>
        <p:spPr>
          <a:xfrm>
            <a:off x="2057375" y="1812763"/>
            <a:ext cx="2753152" cy="1837726"/>
          </a:xfrm>
          <a:prstGeom prst="rect">
            <a:avLst/>
          </a:prstGeom>
          <a:noFill/>
          <a:ln w="38100" cap="flat" cmpd="sng">
            <a:solidFill>
              <a:schemeClr val="accent4"/>
            </a:solidFill>
            <a:prstDash val="lgDash"/>
            <a:round/>
            <a:headEnd type="none" w="sm" len="sm"/>
            <a:tailEnd type="none" w="sm" len="sm"/>
          </a:ln>
        </p:spPr>
      </p:pic>
      <p:pic>
        <p:nvPicPr>
          <p:cNvPr id="3376" name="Google Shape;3376;p47"/>
          <p:cNvPicPr preferRelativeResize="0"/>
          <p:nvPr/>
        </p:nvPicPr>
        <p:blipFill>
          <a:blip r:embed="rId4">
            <a:alphaModFix/>
          </a:blip>
          <a:stretch>
            <a:fillRect/>
          </a:stretch>
        </p:blipFill>
        <p:spPr>
          <a:xfrm>
            <a:off x="5155874" y="1812775"/>
            <a:ext cx="1837701" cy="1837725"/>
          </a:xfrm>
          <a:prstGeom prst="rect">
            <a:avLst/>
          </a:prstGeom>
          <a:noFill/>
          <a:ln w="38100" cap="flat" cmpd="sng">
            <a:solidFill>
              <a:schemeClr val="accent4"/>
            </a:solidFill>
            <a:prstDash val="lgDash"/>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0"/>
        <p:cNvGrpSpPr/>
        <p:nvPr/>
      </p:nvGrpSpPr>
      <p:grpSpPr>
        <a:xfrm>
          <a:off x="0" y="0"/>
          <a:ext cx="0" cy="0"/>
          <a:chOff x="0" y="0"/>
          <a:chExt cx="0" cy="0"/>
        </a:xfrm>
      </p:grpSpPr>
      <p:sp>
        <p:nvSpPr>
          <p:cNvPr id="3381" name="Google Shape;3381;p48"/>
          <p:cNvSpPr txBox="1">
            <a:spLocks noGrp="1"/>
          </p:cNvSpPr>
          <p:nvPr>
            <p:ph type="title" idx="6"/>
          </p:nvPr>
        </p:nvSpPr>
        <p:spPr>
          <a:xfrm>
            <a:off x="1401875" y="305375"/>
            <a:ext cx="6340200" cy="755700"/>
          </a:xfrm>
          <a:prstGeom prst="rect">
            <a:avLst/>
          </a:prstGeom>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General Information</a:t>
            </a:r>
            <a:endParaRPr/>
          </a:p>
        </p:txBody>
      </p:sp>
      <p:sp>
        <p:nvSpPr>
          <p:cNvPr id="3382" name="Google Shape;3382;p48"/>
          <p:cNvSpPr txBox="1">
            <a:spLocks noGrp="1"/>
          </p:cNvSpPr>
          <p:nvPr>
            <p:ph type="subTitle" idx="1"/>
          </p:nvPr>
        </p:nvSpPr>
        <p:spPr>
          <a:xfrm>
            <a:off x="937825" y="2495375"/>
            <a:ext cx="1672800" cy="11124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The first Wednesday of each month</a:t>
            </a:r>
            <a:endParaRPr/>
          </a:p>
        </p:txBody>
      </p:sp>
      <p:sp>
        <p:nvSpPr>
          <p:cNvPr id="3383" name="Google Shape;3383;p48"/>
          <p:cNvSpPr txBox="1">
            <a:spLocks noGrp="1"/>
          </p:cNvSpPr>
          <p:nvPr>
            <p:ph type="subTitle" idx="2"/>
          </p:nvPr>
        </p:nvSpPr>
        <p:spPr>
          <a:xfrm>
            <a:off x="3662988" y="1780725"/>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40$ per student</a:t>
            </a:r>
            <a:endParaRPr/>
          </a:p>
        </p:txBody>
      </p:sp>
      <p:sp>
        <p:nvSpPr>
          <p:cNvPr id="3384" name="Google Shape;3384;p48"/>
          <p:cNvSpPr txBox="1">
            <a:spLocks noGrp="1"/>
          </p:cNvSpPr>
          <p:nvPr>
            <p:ph type="ctrTitle"/>
          </p:nvPr>
        </p:nvSpPr>
        <p:spPr>
          <a:xfrm>
            <a:off x="701150" y="2144475"/>
            <a:ext cx="21462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Meetings</a:t>
            </a:r>
            <a:endParaRPr/>
          </a:p>
        </p:txBody>
      </p:sp>
      <p:sp>
        <p:nvSpPr>
          <p:cNvPr id="3385" name="Google Shape;3385;p48"/>
          <p:cNvSpPr txBox="1">
            <a:spLocks noGrp="1"/>
          </p:cNvSpPr>
          <p:nvPr>
            <p:ph type="ctrTitle" idx="3"/>
          </p:nvPr>
        </p:nvSpPr>
        <p:spPr>
          <a:xfrm>
            <a:off x="3498908" y="1395825"/>
            <a:ext cx="21462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Fees</a:t>
            </a:r>
            <a:endParaRPr/>
          </a:p>
        </p:txBody>
      </p:sp>
      <p:sp>
        <p:nvSpPr>
          <p:cNvPr id="3386" name="Google Shape;3386;p48"/>
          <p:cNvSpPr txBox="1">
            <a:spLocks noGrp="1"/>
          </p:cNvSpPr>
          <p:nvPr>
            <p:ph type="subTitle" idx="4"/>
          </p:nvPr>
        </p:nvSpPr>
        <p:spPr>
          <a:xfrm>
            <a:off x="6460750" y="2495375"/>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2 hours required this fall semester</a:t>
            </a:r>
            <a:endParaRPr/>
          </a:p>
        </p:txBody>
      </p:sp>
      <p:sp>
        <p:nvSpPr>
          <p:cNvPr id="3387" name="Google Shape;3387;p48"/>
          <p:cNvSpPr txBox="1">
            <a:spLocks noGrp="1"/>
          </p:cNvSpPr>
          <p:nvPr>
            <p:ph type="ctrTitle" idx="5"/>
          </p:nvPr>
        </p:nvSpPr>
        <p:spPr>
          <a:xfrm>
            <a:off x="6296650" y="2110475"/>
            <a:ext cx="21462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Volunteer Hours</a:t>
            </a:r>
            <a:endParaRPr/>
          </a:p>
        </p:txBody>
      </p:sp>
      <p:sp>
        <p:nvSpPr>
          <p:cNvPr id="3388" name="Google Shape;3388;p48"/>
          <p:cNvSpPr/>
          <p:nvPr/>
        </p:nvSpPr>
        <p:spPr>
          <a:xfrm>
            <a:off x="588950" y="1923550"/>
            <a:ext cx="2370600" cy="17316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3386700" y="1270750"/>
            <a:ext cx="2370600" cy="17772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6184450" y="1900750"/>
            <a:ext cx="2370600" cy="17772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1" name="Google Shape;3391;p48"/>
          <p:cNvGrpSpPr/>
          <p:nvPr/>
        </p:nvGrpSpPr>
        <p:grpSpPr>
          <a:xfrm>
            <a:off x="3936138" y="3341750"/>
            <a:ext cx="1271675" cy="1491350"/>
            <a:chOff x="3174575" y="2407250"/>
            <a:chExt cx="1271675" cy="1491350"/>
          </a:xfrm>
        </p:grpSpPr>
        <p:sp>
          <p:nvSpPr>
            <p:cNvPr id="3392" name="Google Shape;3392;p48"/>
            <p:cNvSpPr/>
            <p:nvPr/>
          </p:nvSpPr>
          <p:spPr>
            <a:xfrm>
              <a:off x="3174575" y="2868975"/>
              <a:ext cx="217100" cy="422825"/>
            </a:xfrm>
            <a:custGeom>
              <a:avLst/>
              <a:gdLst/>
              <a:ahLst/>
              <a:cxnLst/>
              <a:rect l="l" t="t" r="r" b="b"/>
              <a:pathLst>
                <a:path w="8684" h="16913" extrusionOk="0">
                  <a:moveTo>
                    <a:pt x="7706" y="0"/>
                  </a:moveTo>
                  <a:cubicBezTo>
                    <a:pt x="5319" y="0"/>
                    <a:pt x="4653" y="3012"/>
                    <a:pt x="4492" y="4991"/>
                  </a:cubicBezTo>
                  <a:cubicBezTo>
                    <a:pt x="4414" y="6178"/>
                    <a:pt x="4891" y="8695"/>
                    <a:pt x="4182" y="9571"/>
                  </a:cubicBezTo>
                  <a:cubicBezTo>
                    <a:pt x="2995" y="11068"/>
                    <a:pt x="711" y="10126"/>
                    <a:pt x="311" y="12487"/>
                  </a:cubicBezTo>
                  <a:cubicBezTo>
                    <a:pt x="156" y="13519"/>
                    <a:pt x="1" y="15737"/>
                    <a:pt x="1099" y="16358"/>
                  </a:cubicBezTo>
                  <a:cubicBezTo>
                    <a:pt x="1099" y="15570"/>
                    <a:pt x="944" y="14550"/>
                    <a:pt x="1265" y="13918"/>
                  </a:cubicBezTo>
                  <a:cubicBezTo>
                    <a:pt x="1576" y="15093"/>
                    <a:pt x="1820" y="16280"/>
                    <a:pt x="2995" y="16912"/>
                  </a:cubicBezTo>
                  <a:cubicBezTo>
                    <a:pt x="3073" y="16047"/>
                    <a:pt x="2685" y="15249"/>
                    <a:pt x="2607" y="14472"/>
                  </a:cubicBezTo>
                  <a:cubicBezTo>
                    <a:pt x="2518" y="13441"/>
                    <a:pt x="2685" y="12809"/>
                    <a:pt x="2363" y="11855"/>
                  </a:cubicBezTo>
                  <a:cubicBezTo>
                    <a:pt x="4104" y="11390"/>
                    <a:pt x="5446" y="11623"/>
                    <a:pt x="6555" y="9882"/>
                  </a:cubicBezTo>
                  <a:cubicBezTo>
                    <a:pt x="7342" y="8540"/>
                    <a:pt x="7896" y="7043"/>
                    <a:pt x="8684" y="5701"/>
                  </a:cubicBezTo>
                  <a:lnTo>
                    <a:pt x="7974" y="12"/>
                  </a:lnTo>
                  <a:cubicBezTo>
                    <a:pt x="7882" y="4"/>
                    <a:pt x="7793" y="0"/>
                    <a:pt x="7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3394025" y="3185300"/>
              <a:ext cx="299825" cy="621850"/>
            </a:xfrm>
            <a:custGeom>
              <a:avLst/>
              <a:gdLst/>
              <a:ahLst/>
              <a:cxnLst/>
              <a:rect l="l" t="t" r="r" b="b"/>
              <a:pathLst>
                <a:path w="11993" h="24874" extrusionOk="0">
                  <a:moveTo>
                    <a:pt x="4874" y="1"/>
                  </a:moveTo>
                  <a:cubicBezTo>
                    <a:pt x="4241" y="2529"/>
                    <a:pt x="1236" y="4337"/>
                    <a:pt x="1081" y="7031"/>
                  </a:cubicBezTo>
                  <a:cubicBezTo>
                    <a:pt x="926" y="9715"/>
                    <a:pt x="3609" y="12077"/>
                    <a:pt x="4951" y="14139"/>
                  </a:cubicBezTo>
                  <a:cubicBezTo>
                    <a:pt x="6448" y="16346"/>
                    <a:pt x="6371" y="17211"/>
                    <a:pt x="5583" y="19662"/>
                  </a:cubicBezTo>
                  <a:cubicBezTo>
                    <a:pt x="5350" y="20294"/>
                    <a:pt x="5184" y="21713"/>
                    <a:pt x="4552" y="22190"/>
                  </a:cubicBezTo>
                  <a:cubicBezTo>
                    <a:pt x="4086" y="22512"/>
                    <a:pt x="2733" y="22345"/>
                    <a:pt x="2112" y="22512"/>
                  </a:cubicBezTo>
                  <a:cubicBezTo>
                    <a:pt x="1236" y="22667"/>
                    <a:pt x="127" y="22977"/>
                    <a:pt x="50" y="24009"/>
                  </a:cubicBezTo>
                  <a:cubicBezTo>
                    <a:pt x="0" y="24718"/>
                    <a:pt x="372" y="24874"/>
                    <a:pt x="873" y="24874"/>
                  </a:cubicBezTo>
                  <a:cubicBezTo>
                    <a:pt x="1155" y="24874"/>
                    <a:pt x="1479" y="24824"/>
                    <a:pt x="1791" y="24796"/>
                  </a:cubicBezTo>
                  <a:cubicBezTo>
                    <a:pt x="2819" y="24700"/>
                    <a:pt x="3783" y="24634"/>
                    <a:pt x="4742" y="24634"/>
                  </a:cubicBezTo>
                  <a:cubicBezTo>
                    <a:pt x="5334" y="24634"/>
                    <a:pt x="5924" y="24659"/>
                    <a:pt x="6526" y="24718"/>
                  </a:cubicBezTo>
                  <a:cubicBezTo>
                    <a:pt x="6820" y="24748"/>
                    <a:pt x="7076" y="24764"/>
                    <a:pt x="7298" y="24764"/>
                  </a:cubicBezTo>
                  <a:cubicBezTo>
                    <a:pt x="8871" y="24764"/>
                    <a:pt x="8744" y="23988"/>
                    <a:pt x="8744" y="22190"/>
                  </a:cubicBezTo>
                  <a:cubicBezTo>
                    <a:pt x="8744" y="20216"/>
                    <a:pt x="9298" y="18475"/>
                    <a:pt x="10407" y="16978"/>
                  </a:cubicBezTo>
                  <a:cubicBezTo>
                    <a:pt x="11993" y="14771"/>
                    <a:pt x="9464" y="14927"/>
                    <a:pt x="8832" y="12953"/>
                  </a:cubicBezTo>
                  <a:cubicBezTo>
                    <a:pt x="8599" y="12166"/>
                    <a:pt x="8988" y="10657"/>
                    <a:pt x="9786" y="10580"/>
                  </a:cubicBezTo>
                  <a:lnTo>
                    <a:pt x="48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3424050" y="3740050"/>
              <a:ext cx="100975" cy="70125"/>
            </a:xfrm>
            <a:custGeom>
              <a:avLst/>
              <a:gdLst/>
              <a:ahLst/>
              <a:cxnLst/>
              <a:rect l="l" t="t" r="r" b="b"/>
              <a:pathLst>
                <a:path w="4039" h="2805" extrusionOk="0">
                  <a:moveTo>
                    <a:pt x="3606" y="0"/>
                  </a:moveTo>
                  <a:cubicBezTo>
                    <a:pt x="2697" y="1031"/>
                    <a:pt x="324" y="244"/>
                    <a:pt x="124" y="1697"/>
                  </a:cubicBezTo>
                  <a:cubicBezTo>
                    <a:pt x="0" y="2680"/>
                    <a:pt x="654" y="2779"/>
                    <a:pt x="1369" y="2779"/>
                  </a:cubicBezTo>
                  <a:cubicBezTo>
                    <a:pt x="1549" y="2779"/>
                    <a:pt x="1733" y="2772"/>
                    <a:pt x="1909" y="2772"/>
                  </a:cubicBezTo>
                  <a:cubicBezTo>
                    <a:pt x="2251" y="2772"/>
                    <a:pt x="2696" y="2805"/>
                    <a:pt x="3114" y="2805"/>
                  </a:cubicBezTo>
                  <a:cubicBezTo>
                    <a:pt x="3469" y="2805"/>
                    <a:pt x="3804" y="2781"/>
                    <a:pt x="4038" y="2695"/>
                  </a:cubicBezTo>
                  <a:lnTo>
                    <a:pt x="3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3422700" y="3740050"/>
              <a:ext cx="102325" cy="72950"/>
            </a:xfrm>
            <a:custGeom>
              <a:avLst/>
              <a:gdLst/>
              <a:ahLst/>
              <a:cxnLst/>
              <a:rect l="l" t="t" r="r" b="b"/>
              <a:pathLst>
                <a:path w="4093" h="2918" extrusionOk="0">
                  <a:moveTo>
                    <a:pt x="3660" y="0"/>
                  </a:moveTo>
                  <a:lnTo>
                    <a:pt x="3660" y="0"/>
                  </a:lnTo>
                  <a:cubicBezTo>
                    <a:pt x="3383" y="233"/>
                    <a:pt x="3050" y="388"/>
                    <a:pt x="2695" y="433"/>
                  </a:cubicBezTo>
                  <a:cubicBezTo>
                    <a:pt x="2340" y="499"/>
                    <a:pt x="1974" y="532"/>
                    <a:pt x="1609" y="577"/>
                  </a:cubicBezTo>
                  <a:cubicBezTo>
                    <a:pt x="1220" y="588"/>
                    <a:pt x="843" y="699"/>
                    <a:pt x="500" y="898"/>
                  </a:cubicBezTo>
                  <a:cubicBezTo>
                    <a:pt x="322" y="1009"/>
                    <a:pt x="178" y="1175"/>
                    <a:pt x="100" y="1375"/>
                  </a:cubicBezTo>
                  <a:cubicBezTo>
                    <a:pt x="67" y="1475"/>
                    <a:pt x="34" y="1586"/>
                    <a:pt x="23" y="1686"/>
                  </a:cubicBezTo>
                  <a:cubicBezTo>
                    <a:pt x="12" y="1785"/>
                    <a:pt x="1" y="1885"/>
                    <a:pt x="1" y="1985"/>
                  </a:cubicBezTo>
                  <a:cubicBezTo>
                    <a:pt x="1" y="2207"/>
                    <a:pt x="78" y="2417"/>
                    <a:pt x="222" y="2584"/>
                  </a:cubicBezTo>
                  <a:cubicBezTo>
                    <a:pt x="378" y="2739"/>
                    <a:pt x="577" y="2850"/>
                    <a:pt x="788" y="2883"/>
                  </a:cubicBezTo>
                  <a:cubicBezTo>
                    <a:pt x="990" y="2907"/>
                    <a:pt x="1192" y="2918"/>
                    <a:pt x="1394" y="2918"/>
                  </a:cubicBezTo>
                  <a:cubicBezTo>
                    <a:pt x="1569" y="2918"/>
                    <a:pt x="1744" y="2910"/>
                    <a:pt x="1919" y="2894"/>
                  </a:cubicBezTo>
                  <a:cubicBezTo>
                    <a:pt x="2062" y="2885"/>
                    <a:pt x="2208" y="2883"/>
                    <a:pt x="2356" y="2883"/>
                  </a:cubicBezTo>
                  <a:cubicBezTo>
                    <a:pt x="2486" y="2883"/>
                    <a:pt x="2617" y="2885"/>
                    <a:pt x="2749" y="2885"/>
                  </a:cubicBezTo>
                  <a:cubicBezTo>
                    <a:pt x="3202" y="2885"/>
                    <a:pt x="3662" y="2865"/>
                    <a:pt x="4092" y="2695"/>
                  </a:cubicBezTo>
                  <a:lnTo>
                    <a:pt x="4092" y="2695"/>
                  </a:lnTo>
                  <a:cubicBezTo>
                    <a:pt x="3897" y="2731"/>
                    <a:pt x="3698" y="2748"/>
                    <a:pt x="3498" y="2748"/>
                  </a:cubicBezTo>
                  <a:cubicBezTo>
                    <a:pt x="3335" y="2748"/>
                    <a:pt x="3170" y="2737"/>
                    <a:pt x="3006" y="2717"/>
                  </a:cubicBezTo>
                  <a:cubicBezTo>
                    <a:pt x="2651" y="2706"/>
                    <a:pt x="2285" y="2661"/>
                    <a:pt x="1908" y="2639"/>
                  </a:cubicBezTo>
                  <a:cubicBezTo>
                    <a:pt x="1542" y="2628"/>
                    <a:pt x="1176" y="2650"/>
                    <a:pt x="855" y="2584"/>
                  </a:cubicBezTo>
                  <a:cubicBezTo>
                    <a:pt x="699" y="2551"/>
                    <a:pt x="566" y="2484"/>
                    <a:pt x="455" y="2373"/>
                  </a:cubicBezTo>
                  <a:cubicBezTo>
                    <a:pt x="367" y="2262"/>
                    <a:pt x="322" y="2118"/>
                    <a:pt x="333" y="1974"/>
                  </a:cubicBezTo>
                  <a:cubicBezTo>
                    <a:pt x="311" y="1619"/>
                    <a:pt x="411" y="1342"/>
                    <a:pt x="677" y="1142"/>
                  </a:cubicBezTo>
                  <a:cubicBezTo>
                    <a:pt x="932" y="954"/>
                    <a:pt x="1287" y="887"/>
                    <a:pt x="1642" y="821"/>
                  </a:cubicBezTo>
                  <a:cubicBezTo>
                    <a:pt x="1997" y="743"/>
                    <a:pt x="2374" y="699"/>
                    <a:pt x="2729" y="588"/>
                  </a:cubicBezTo>
                  <a:cubicBezTo>
                    <a:pt x="3072" y="477"/>
                    <a:pt x="3438" y="311"/>
                    <a:pt x="3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3475375" y="3739200"/>
              <a:ext cx="137525" cy="79650"/>
            </a:xfrm>
            <a:custGeom>
              <a:avLst/>
              <a:gdLst/>
              <a:ahLst/>
              <a:cxnLst/>
              <a:rect l="l" t="t" r="r" b="b"/>
              <a:pathLst>
                <a:path w="5501" h="3186" extrusionOk="0">
                  <a:moveTo>
                    <a:pt x="5501" y="1"/>
                  </a:moveTo>
                  <a:lnTo>
                    <a:pt x="3760" y="311"/>
                  </a:lnTo>
                  <a:cubicBezTo>
                    <a:pt x="3172" y="866"/>
                    <a:pt x="2374" y="866"/>
                    <a:pt x="1664" y="1021"/>
                  </a:cubicBezTo>
                  <a:cubicBezTo>
                    <a:pt x="832" y="1265"/>
                    <a:pt x="1" y="2607"/>
                    <a:pt x="1076" y="3084"/>
                  </a:cubicBezTo>
                  <a:cubicBezTo>
                    <a:pt x="1241" y="3159"/>
                    <a:pt x="1477" y="3185"/>
                    <a:pt x="1739" y="3185"/>
                  </a:cubicBezTo>
                  <a:cubicBezTo>
                    <a:pt x="2288" y="3185"/>
                    <a:pt x="2952" y="3069"/>
                    <a:pt x="3327" y="3039"/>
                  </a:cubicBezTo>
                  <a:cubicBezTo>
                    <a:pt x="4237" y="2962"/>
                    <a:pt x="5135" y="3006"/>
                    <a:pt x="5334" y="2063"/>
                  </a:cubicBezTo>
                  <a:cubicBezTo>
                    <a:pt x="5501" y="1398"/>
                    <a:pt x="5423" y="722"/>
                    <a:pt x="5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3485350" y="3739200"/>
              <a:ext cx="128100" cy="83700"/>
            </a:xfrm>
            <a:custGeom>
              <a:avLst/>
              <a:gdLst/>
              <a:ahLst/>
              <a:cxnLst/>
              <a:rect l="l" t="t" r="r" b="b"/>
              <a:pathLst>
                <a:path w="5124" h="3348" extrusionOk="0">
                  <a:moveTo>
                    <a:pt x="5113" y="1"/>
                  </a:moveTo>
                  <a:lnTo>
                    <a:pt x="5113" y="1"/>
                  </a:lnTo>
                  <a:cubicBezTo>
                    <a:pt x="5013" y="478"/>
                    <a:pt x="5024" y="977"/>
                    <a:pt x="4958" y="1465"/>
                  </a:cubicBezTo>
                  <a:cubicBezTo>
                    <a:pt x="4935" y="1697"/>
                    <a:pt x="4891" y="1930"/>
                    <a:pt x="4813" y="2163"/>
                  </a:cubicBezTo>
                  <a:cubicBezTo>
                    <a:pt x="4747" y="2374"/>
                    <a:pt x="4603" y="2551"/>
                    <a:pt x="4403" y="2651"/>
                  </a:cubicBezTo>
                  <a:cubicBezTo>
                    <a:pt x="4004" y="2851"/>
                    <a:pt x="3516" y="2840"/>
                    <a:pt x="3017" y="2873"/>
                  </a:cubicBezTo>
                  <a:cubicBezTo>
                    <a:pt x="2518" y="2906"/>
                    <a:pt x="2030" y="2995"/>
                    <a:pt x="1553" y="3017"/>
                  </a:cubicBezTo>
                  <a:cubicBezTo>
                    <a:pt x="1491" y="3023"/>
                    <a:pt x="1428" y="3026"/>
                    <a:pt x="1366" y="3026"/>
                  </a:cubicBezTo>
                  <a:cubicBezTo>
                    <a:pt x="1196" y="3026"/>
                    <a:pt x="1028" y="3005"/>
                    <a:pt x="866" y="2973"/>
                  </a:cubicBezTo>
                  <a:cubicBezTo>
                    <a:pt x="666" y="2928"/>
                    <a:pt x="489" y="2806"/>
                    <a:pt x="389" y="2629"/>
                  </a:cubicBezTo>
                  <a:cubicBezTo>
                    <a:pt x="300" y="2440"/>
                    <a:pt x="300" y="2230"/>
                    <a:pt x="389" y="2041"/>
                  </a:cubicBezTo>
                  <a:cubicBezTo>
                    <a:pt x="467" y="1830"/>
                    <a:pt x="600" y="1631"/>
                    <a:pt x="755" y="1476"/>
                  </a:cubicBezTo>
                  <a:cubicBezTo>
                    <a:pt x="910" y="1309"/>
                    <a:pt x="1110" y="1187"/>
                    <a:pt x="1320" y="1121"/>
                  </a:cubicBezTo>
                  <a:cubicBezTo>
                    <a:pt x="1553" y="1065"/>
                    <a:pt x="1797" y="1021"/>
                    <a:pt x="2041" y="966"/>
                  </a:cubicBezTo>
                  <a:cubicBezTo>
                    <a:pt x="2518" y="855"/>
                    <a:pt x="3028" y="688"/>
                    <a:pt x="3361" y="311"/>
                  </a:cubicBezTo>
                  <a:lnTo>
                    <a:pt x="3361" y="311"/>
                  </a:lnTo>
                  <a:cubicBezTo>
                    <a:pt x="2973" y="633"/>
                    <a:pt x="2496" y="755"/>
                    <a:pt x="2019" y="810"/>
                  </a:cubicBezTo>
                  <a:cubicBezTo>
                    <a:pt x="1775" y="855"/>
                    <a:pt x="1531" y="877"/>
                    <a:pt x="1287" y="921"/>
                  </a:cubicBezTo>
                  <a:cubicBezTo>
                    <a:pt x="1021" y="988"/>
                    <a:pt x="788" y="1121"/>
                    <a:pt x="588" y="1298"/>
                  </a:cubicBezTo>
                  <a:cubicBezTo>
                    <a:pt x="389" y="1476"/>
                    <a:pt x="234" y="1697"/>
                    <a:pt x="134" y="1941"/>
                  </a:cubicBezTo>
                  <a:cubicBezTo>
                    <a:pt x="1" y="2196"/>
                    <a:pt x="1" y="2507"/>
                    <a:pt x="123" y="2773"/>
                  </a:cubicBezTo>
                  <a:cubicBezTo>
                    <a:pt x="256" y="3028"/>
                    <a:pt x="500" y="3217"/>
                    <a:pt x="788" y="3283"/>
                  </a:cubicBezTo>
                  <a:cubicBezTo>
                    <a:pt x="977" y="3324"/>
                    <a:pt x="1173" y="3347"/>
                    <a:pt x="1365" y="3347"/>
                  </a:cubicBezTo>
                  <a:cubicBezTo>
                    <a:pt x="1432" y="3347"/>
                    <a:pt x="1498" y="3344"/>
                    <a:pt x="1564" y="3339"/>
                  </a:cubicBezTo>
                  <a:cubicBezTo>
                    <a:pt x="2074" y="3305"/>
                    <a:pt x="2562" y="3217"/>
                    <a:pt x="3039" y="3183"/>
                  </a:cubicBezTo>
                  <a:cubicBezTo>
                    <a:pt x="3283" y="3161"/>
                    <a:pt x="3527" y="3139"/>
                    <a:pt x="3782" y="3106"/>
                  </a:cubicBezTo>
                  <a:cubicBezTo>
                    <a:pt x="4037" y="3072"/>
                    <a:pt x="4292" y="2995"/>
                    <a:pt x="4525" y="2862"/>
                  </a:cubicBezTo>
                  <a:cubicBezTo>
                    <a:pt x="4758" y="2718"/>
                    <a:pt x="4935" y="2496"/>
                    <a:pt x="5002" y="2219"/>
                  </a:cubicBezTo>
                  <a:cubicBezTo>
                    <a:pt x="5068" y="1975"/>
                    <a:pt x="5102" y="1731"/>
                    <a:pt x="5113" y="1476"/>
                  </a:cubicBezTo>
                  <a:cubicBezTo>
                    <a:pt x="5124" y="977"/>
                    <a:pt x="5091" y="489"/>
                    <a:pt x="5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8"/>
            <p:cNvSpPr/>
            <p:nvPr/>
          </p:nvSpPr>
          <p:spPr>
            <a:xfrm>
              <a:off x="3225050" y="2407250"/>
              <a:ext cx="528350" cy="188550"/>
            </a:xfrm>
            <a:custGeom>
              <a:avLst/>
              <a:gdLst/>
              <a:ahLst/>
              <a:cxnLst/>
              <a:rect l="l" t="t" r="r" b="b"/>
              <a:pathLst>
                <a:path w="21134" h="7542" extrusionOk="0">
                  <a:moveTo>
                    <a:pt x="15253" y="0"/>
                  </a:moveTo>
                  <a:cubicBezTo>
                    <a:pt x="13396" y="0"/>
                    <a:pt x="11550" y="639"/>
                    <a:pt x="9781" y="639"/>
                  </a:cubicBezTo>
                  <a:cubicBezTo>
                    <a:pt x="9651" y="639"/>
                    <a:pt x="9522" y="635"/>
                    <a:pt x="9393" y="628"/>
                  </a:cubicBezTo>
                  <a:cubicBezTo>
                    <a:pt x="9297" y="624"/>
                    <a:pt x="9202" y="622"/>
                    <a:pt x="9108" y="622"/>
                  </a:cubicBezTo>
                  <a:cubicBezTo>
                    <a:pt x="6316" y="622"/>
                    <a:pt x="4581" y="2356"/>
                    <a:pt x="2639" y="4298"/>
                  </a:cubicBezTo>
                  <a:cubicBezTo>
                    <a:pt x="1630" y="5174"/>
                    <a:pt x="255" y="6527"/>
                    <a:pt x="0" y="7503"/>
                  </a:cubicBezTo>
                  <a:cubicBezTo>
                    <a:pt x="142" y="7529"/>
                    <a:pt x="284" y="7541"/>
                    <a:pt x="426" y="7541"/>
                  </a:cubicBezTo>
                  <a:cubicBezTo>
                    <a:pt x="2292" y="7541"/>
                    <a:pt x="4076" y="5420"/>
                    <a:pt x="5323" y="4420"/>
                  </a:cubicBezTo>
                  <a:cubicBezTo>
                    <a:pt x="6610" y="3509"/>
                    <a:pt x="8110" y="2971"/>
                    <a:pt x="9587" y="2971"/>
                  </a:cubicBezTo>
                  <a:cubicBezTo>
                    <a:pt x="10376" y="2971"/>
                    <a:pt x="11158" y="3124"/>
                    <a:pt x="11899" y="3456"/>
                  </a:cubicBezTo>
                  <a:cubicBezTo>
                    <a:pt x="11788" y="3123"/>
                    <a:pt x="11743" y="2835"/>
                    <a:pt x="11877" y="2646"/>
                  </a:cubicBezTo>
                  <a:cubicBezTo>
                    <a:pt x="12102" y="2195"/>
                    <a:pt x="13144" y="2031"/>
                    <a:pt x="14023" y="2031"/>
                  </a:cubicBezTo>
                  <a:cubicBezTo>
                    <a:pt x="14527" y="2031"/>
                    <a:pt x="14978" y="2084"/>
                    <a:pt x="15192" y="2169"/>
                  </a:cubicBezTo>
                  <a:cubicBezTo>
                    <a:pt x="16379" y="2524"/>
                    <a:pt x="17210" y="4542"/>
                    <a:pt x="18275" y="4775"/>
                  </a:cubicBezTo>
                  <a:cubicBezTo>
                    <a:pt x="18383" y="4788"/>
                    <a:pt x="18484" y="4794"/>
                    <a:pt x="18577" y="4794"/>
                  </a:cubicBezTo>
                  <a:cubicBezTo>
                    <a:pt x="21133" y="4794"/>
                    <a:pt x="18078" y="265"/>
                    <a:pt x="16024" y="40"/>
                  </a:cubicBezTo>
                  <a:cubicBezTo>
                    <a:pt x="15767" y="12"/>
                    <a:pt x="15509" y="0"/>
                    <a:pt x="1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8"/>
            <p:cNvSpPr/>
            <p:nvPr/>
          </p:nvSpPr>
          <p:spPr>
            <a:xfrm>
              <a:off x="3379725" y="2633625"/>
              <a:ext cx="1066525" cy="995825"/>
            </a:xfrm>
            <a:custGeom>
              <a:avLst/>
              <a:gdLst/>
              <a:ahLst/>
              <a:cxnLst/>
              <a:rect l="l" t="t" r="r" b="b"/>
              <a:pathLst>
                <a:path w="42661" h="39833" extrusionOk="0">
                  <a:moveTo>
                    <a:pt x="6599" y="1"/>
                  </a:moveTo>
                  <a:cubicBezTo>
                    <a:pt x="5324" y="1409"/>
                    <a:pt x="3328" y="2163"/>
                    <a:pt x="2141" y="3738"/>
                  </a:cubicBezTo>
                  <a:cubicBezTo>
                    <a:pt x="1" y="6499"/>
                    <a:pt x="2374" y="11555"/>
                    <a:pt x="3960" y="14084"/>
                  </a:cubicBezTo>
                  <a:cubicBezTo>
                    <a:pt x="5213" y="16058"/>
                    <a:pt x="6954" y="17632"/>
                    <a:pt x="8373" y="19451"/>
                  </a:cubicBezTo>
                  <a:cubicBezTo>
                    <a:pt x="9715" y="21192"/>
                    <a:pt x="10901" y="22766"/>
                    <a:pt x="12487" y="24275"/>
                  </a:cubicBezTo>
                  <a:cubicBezTo>
                    <a:pt x="15570" y="27191"/>
                    <a:pt x="18165" y="30507"/>
                    <a:pt x="21247" y="33434"/>
                  </a:cubicBezTo>
                  <a:cubicBezTo>
                    <a:pt x="23310" y="35497"/>
                    <a:pt x="25040" y="37859"/>
                    <a:pt x="27890" y="38968"/>
                  </a:cubicBezTo>
                  <a:cubicBezTo>
                    <a:pt x="29209" y="39500"/>
                    <a:pt x="30629" y="39600"/>
                    <a:pt x="32015" y="39833"/>
                  </a:cubicBezTo>
                  <a:cubicBezTo>
                    <a:pt x="34721" y="39600"/>
                    <a:pt x="37349" y="38790"/>
                    <a:pt x="39688" y="37426"/>
                  </a:cubicBezTo>
                  <a:cubicBezTo>
                    <a:pt x="40409" y="36949"/>
                    <a:pt x="42660" y="35885"/>
                    <a:pt x="41352" y="34698"/>
                  </a:cubicBezTo>
                  <a:cubicBezTo>
                    <a:pt x="41211" y="34557"/>
                    <a:pt x="40986" y="34501"/>
                    <a:pt x="40709" y="34501"/>
                  </a:cubicBezTo>
                  <a:cubicBezTo>
                    <a:pt x="39593" y="34501"/>
                    <a:pt x="37638" y="35419"/>
                    <a:pt x="36972" y="35419"/>
                  </a:cubicBezTo>
                  <a:cubicBezTo>
                    <a:pt x="36566" y="35450"/>
                    <a:pt x="36184" y="35466"/>
                    <a:pt x="35820" y="35466"/>
                  </a:cubicBezTo>
                  <a:cubicBezTo>
                    <a:pt x="33416" y="35466"/>
                    <a:pt x="31835" y="34757"/>
                    <a:pt x="29986" y="32802"/>
                  </a:cubicBezTo>
                  <a:cubicBezTo>
                    <a:pt x="25716" y="28422"/>
                    <a:pt x="24053" y="22622"/>
                    <a:pt x="20382" y="17765"/>
                  </a:cubicBezTo>
                  <a:cubicBezTo>
                    <a:pt x="18253" y="14915"/>
                    <a:pt x="16479" y="12077"/>
                    <a:pt x="13629" y="9825"/>
                  </a:cubicBezTo>
                  <a:cubicBezTo>
                    <a:pt x="11145" y="7574"/>
                    <a:pt x="8173" y="8395"/>
                    <a:pt x="5579" y="6976"/>
                  </a:cubicBezTo>
                  <a:cubicBezTo>
                    <a:pt x="2252" y="5201"/>
                    <a:pt x="5335" y="2595"/>
                    <a:pt x="6288" y="699"/>
                  </a:cubicBezTo>
                  <a:cubicBezTo>
                    <a:pt x="6399" y="466"/>
                    <a:pt x="6499" y="233"/>
                    <a:pt x="6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21000" y="2481500"/>
              <a:ext cx="959675" cy="1149725"/>
            </a:xfrm>
            <a:custGeom>
              <a:avLst/>
              <a:gdLst/>
              <a:ahLst/>
              <a:cxnLst/>
              <a:rect l="l" t="t" r="r" b="b"/>
              <a:pathLst>
                <a:path w="38387" h="45989" extrusionOk="0">
                  <a:moveTo>
                    <a:pt x="9749" y="1"/>
                  </a:moveTo>
                  <a:cubicBezTo>
                    <a:pt x="8272" y="1"/>
                    <a:pt x="6772" y="539"/>
                    <a:pt x="5485" y="1450"/>
                  </a:cubicBezTo>
                  <a:cubicBezTo>
                    <a:pt x="4235" y="2452"/>
                    <a:pt x="2446" y="4580"/>
                    <a:pt x="585" y="4580"/>
                  </a:cubicBezTo>
                  <a:cubicBezTo>
                    <a:pt x="448" y="4580"/>
                    <a:pt x="311" y="4569"/>
                    <a:pt x="173" y="4544"/>
                  </a:cubicBezTo>
                  <a:lnTo>
                    <a:pt x="173" y="4544"/>
                  </a:lnTo>
                  <a:cubicBezTo>
                    <a:pt x="0" y="5236"/>
                    <a:pt x="387" y="5732"/>
                    <a:pt x="1891" y="5732"/>
                  </a:cubicBezTo>
                  <a:cubicBezTo>
                    <a:pt x="2027" y="5732"/>
                    <a:pt x="2171" y="5728"/>
                    <a:pt x="2325" y="5720"/>
                  </a:cubicBezTo>
                  <a:cubicBezTo>
                    <a:pt x="3075" y="5650"/>
                    <a:pt x="3821" y="5427"/>
                    <a:pt x="4522" y="5427"/>
                  </a:cubicBezTo>
                  <a:cubicBezTo>
                    <a:pt x="5044" y="5427"/>
                    <a:pt x="5541" y="5550"/>
                    <a:pt x="5995" y="5953"/>
                  </a:cubicBezTo>
                  <a:cubicBezTo>
                    <a:pt x="7658" y="7372"/>
                    <a:pt x="6117" y="7971"/>
                    <a:pt x="5407" y="9035"/>
                  </a:cubicBezTo>
                  <a:cubicBezTo>
                    <a:pt x="3389" y="11641"/>
                    <a:pt x="5995" y="13183"/>
                    <a:pt x="5762" y="15910"/>
                  </a:cubicBezTo>
                  <a:cubicBezTo>
                    <a:pt x="5407" y="18871"/>
                    <a:pt x="4099" y="20291"/>
                    <a:pt x="5884" y="23141"/>
                  </a:cubicBezTo>
                  <a:cubicBezTo>
                    <a:pt x="8956" y="27632"/>
                    <a:pt x="12748" y="32023"/>
                    <a:pt x="15243" y="36880"/>
                  </a:cubicBezTo>
                  <a:cubicBezTo>
                    <a:pt x="16785" y="39719"/>
                    <a:pt x="18093" y="40550"/>
                    <a:pt x="21165" y="41504"/>
                  </a:cubicBezTo>
                  <a:cubicBezTo>
                    <a:pt x="22595" y="41970"/>
                    <a:pt x="24126" y="42679"/>
                    <a:pt x="25556" y="42923"/>
                  </a:cubicBezTo>
                  <a:lnTo>
                    <a:pt x="28051" y="43755"/>
                  </a:lnTo>
                  <a:cubicBezTo>
                    <a:pt x="30638" y="45251"/>
                    <a:pt x="33671" y="45988"/>
                    <a:pt x="36738" y="45988"/>
                  </a:cubicBezTo>
                  <a:cubicBezTo>
                    <a:pt x="37287" y="45988"/>
                    <a:pt x="37837" y="45965"/>
                    <a:pt x="38386" y="45918"/>
                  </a:cubicBezTo>
                  <a:cubicBezTo>
                    <a:pt x="37000" y="45685"/>
                    <a:pt x="35569" y="45585"/>
                    <a:pt x="34250" y="45053"/>
                  </a:cubicBezTo>
                  <a:cubicBezTo>
                    <a:pt x="31389" y="43944"/>
                    <a:pt x="29659" y="41582"/>
                    <a:pt x="27596" y="39519"/>
                  </a:cubicBezTo>
                  <a:cubicBezTo>
                    <a:pt x="24525" y="36603"/>
                    <a:pt x="21919" y="33287"/>
                    <a:pt x="18836" y="30360"/>
                  </a:cubicBezTo>
                  <a:cubicBezTo>
                    <a:pt x="17250" y="28863"/>
                    <a:pt x="16064" y="27277"/>
                    <a:pt x="14722" y="25547"/>
                  </a:cubicBezTo>
                  <a:cubicBezTo>
                    <a:pt x="13303" y="23728"/>
                    <a:pt x="11562" y="22143"/>
                    <a:pt x="10309" y="20169"/>
                  </a:cubicBezTo>
                  <a:cubicBezTo>
                    <a:pt x="8723" y="17640"/>
                    <a:pt x="6350" y="12584"/>
                    <a:pt x="8490" y="9823"/>
                  </a:cubicBezTo>
                  <a:cubicBezTo>
                    <a:pt x="9677" y="8259"/>
                    <a:pt x="11673" y="7505"/>
                    <a:pt x="12948" y="6097"/>
                  </a:cubicBezTo>
                  <a:cubicBezTo>
                    <a:pt x="13336" y="5165"/>
                    <a:pt x="13536" y="4256"/>
                    <a:pt x="13347" y="3114"/>
                  </a:cubicBezTo>
                  <a:cubicBezTo>
                    <a:pt x="13258" y="2504"/>
                    <a:pt x="12360" y="1351"/>
                    <a:pt x="12061" y="486"/>
                  </a:cubicBezTo>
                  <a:cubicBezTo>
                    <a:pt x="11320" y="154"/>
                    <a:pt x="10538" y="1"/>
                    <a:pt x="9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8"/>
            <p:cNvSpPr/>
            <p:nvPr/>
          </p:nvSpPr>
          <p:spPr>
            <a:xfrm>
              <a:off x="3228650" y="2553225"/>
              <a:ext cx="193800" cy="68125"/>
            </a:xfrm>
            <a:custGeom>
              <a:avLst/>
              <a:gdLst/>
              <a:ahLst/>
              <a:cxnLst/>
              <a:rect l="l" t="t" r="r" b="b"/>
              <a:pathLst>
                <a:path w="7752" h="2725" extrusionOk="0">
                  <a:moveTo>
                    <a:pt x="7752" y="1"/>
                  </a:moveTo>
                  <a:cubicBezTo>
                    <a:pt x="7452" y="189"/>
                    <a:pt x="7153" y="367"/>
                    <a:pt x="6842" y="533"/>
                  </a:cubicBezTo>
                  <a:cubicBezTo>
                    <a:pt x="6543" y="699"/>
                    <a:pt x="6232" y="866"/>
                    <a:pt x="5911" y="1010"/>
                  </a:cubicBezTo>
                  <a:cubicBezTo>
                    <a:pt x="5290" y="1287"/>
                    <a:pt x="4647" y="1553"/>
                    <a:pt x="3992" y="1786"/>
                  </a:cubicBezTo>
                  <a:cubicBezTo>
                    <a:pt x="3338" y="2030"/>
                    <a:pt x="2673" y="2230"/>
                    <a:pt x="1996" y="2407"/>
                  </a:cubicBezTo>
                  <a:cubicBezTo>
                    <a:pt x="1664" y="2496"/>
                    <a:pt x="1331" y="2551"/>
                    <a:pt x="987" y="2562"/>
                  </a:cubicBezTo>
                  <a:cubicBezTo>
                    <a:pt x="930" y="2566"/>
                    <a:pt x="872" y="2568"/>
                    <a:pt x="814" y="2568"/>
                  </a:cubicBezTo>
                  <a:cubicBezTo>
                    <a:pt x="524" y="2568"/>
                    <a:pt x="231" y="2514"/>
                    <a:pt x="0" y="2329"/>
                  </a:cubicBezTo>
                  <a:lnTo>
                    <a:pt x="0" y="2329"/>
                  </a:lnTo>
                  <a:cubicBezTo>
                    <a:pt x="244" y="2618"/>
                    <a:pt x="632" y="2684"/>
                    <a:pt x="976" y="2718"/>
                  </a:cubicBezTo>
                  <a:cubicBezTo>
                    <a:pt x="1052" y="2722"/>
                    <a:pt x="1128" y="2725"/>
                    <a:pt x="1205" y="2725"/>
                  </a:cubicBezTo>
                  <a:cubicBezTo>
                    <a:pt x="1487" y="2725"/>
                    <a:pt x="1773" y="2695"/>
                    <a:pt x="2052" y="2651"/>
                  </a:cubicBezTo>
                  <a:cubicBezTo>
                    <a:pt x="2739" y="2529"/>
                    <a:pt x="3427" y="2341"/>
                    <a:pt x="4092" y="2086"/>
                  </a:cubicBezTo>
                  <a:cubicBezTo>
                    <a:pt x="4758" y="1853"/>
                    <a:pt x="5401" y="1564"/>
                    <a:pt x="6033" y="1232"/>
                  </a:cubicBezTo>
                  <a:cubicBezTo>
                    <a:pt x="6654" y="888"/>
                    <a:pt x="7230" y="478"/>
                    <a:pt x="7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8"/>
            <p:cNvSpPr/>
            <p:nvPr/>
          </p:nvSpPr>
          <p:spPr>
            <a:xfrm>
              <a:off x="3419375" y="2449200"/>
              <a:ext cx="70175" cy="65800"/>
            </a:xfrm>
            <a:custGeom>
              <a:avLst/>
              <a:gdLst/>
              <a:ahLst/>
              <a:cxnLst/>
              <a:rect l="l" t="t" r="r" b="b"/>
              <a:pathLst>
                <a:path w="2807" h="2632" extrusionOk="0">
                  <a:moveTo>
                    <a:pt x="1581" y="1"/>
                  </a:moveTo>
                  <a:cubicBezTo>
                    <a:pt x="1516" y="1"/>
                    <a:pt x="1447" y="9"/>
                    <a:pt x="1376" y="26"/>
                  </a:cubicBezTo>
                  <a:cubicBezTo>
                    <a:pt x="433" y="258"/>
                    <a:pt x="1" y="1800"/>
                    <a:pt x="78" y="2631"/>
                  </a:cubicBezTo>
                  <a:lnTo>
                    <a:pt x="2806" y="2631"/>
                  </a:lnTo>
                  <a:cubicBezTo>
                    <a:pt x="2806" y="1923"/>
                    <a:pt x="2591" y="1"/>
                    <a:pt x="1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8"/>
            <p:cNvSpPr/>
            <p:nvPr/>
          </p:nvSpPr>
          <p:spPr>
            <a:xfrm>
              <a:off x="3419100" y="2445050"/>
              <a:ext cx="71825" cy="69950"/>
            </a:xfrm>
            <a:custGeom>
              <a:avLst/>
              <a:gdLst/>
              <a:ahLst/>
              <a:cxnLst/>
              <a:rect l="l" t="t" r="r" b="b"/>
              <a:pathLst>
                <a:path w="2873" h="2798" extrusionOk="0">
                  <a:moveTo>
                    <a:pt x="1567" y="1"/>
                  </a:moveTo>
                  <a:cubicBezTo>
                    <a:pt x="1544" y="1"/>
                    <a:pt x="1521" y="1"/>
                    <a:pt x="1498" y="3"/>
                  </a:cubicBezTo>
                  <a:cubicBezTo>
                    <a:pt x="1187" y="47"/>
                    <a:pt x="910" y="203"/>
                    <a:pt x="699" y="435"/>
                  </a:cubicBezTo>
                  <a:cubicBezTo>
                    <a:pt x="511" y="646"/>
                    <a:pt x="366" y="901"/>
                    <a:pt x="267" y="1167"/>
                  </a:cubicBezTo>
                  <a:cubicBezTo>
                    <a:pt x="56" y="1677"/>
                    <a:pt x="0" y="2243"/>
                    <a:pt x="89" y="2797"/>
                  </a:cubicBezTo>
                  <a:cubicBezTo>
                    <a:pt x="122" y="2265"/>
                    <a:pt x="256" y="1744"/>
                    <a:pt x="488" y="1267"/>
                  </a:cubicBezTo>
                  <a:cubicBezTo>
                    <a:pt x="710" y="813"/>
                    <a:pt x="1065" y="369"/>
                    <a:pt x="1520" y="325"/>
                  </a:cubicBezTo>
                  <a:cubicBezTo>
                    <a:pt x="1547" y="321"/>
                    <a:pt x="1574" y="319"/>
                    <a:pt x="1601" y="319"/>
                  </a:cubicBezTo>
                  <a:cubicBezTo>
                    <a:pt x="2012" y="319"/>
                    <a:pt x="2295" y="786"/>
                    <a:pt x="2451" y="1234"/>
                  </a:cubicBezTo>
                  <a:cubicBezTo>
                    <a:pt x="2629" y="1744"/>
                    <a:pt x="2739" y="2265"/>
                    <a:pt x="2806" y="2786"/>
                  </a:cubicBezTo>
                  <a:cubicBezTo>
                    <a:pt x="2873" y="2243"/>
                    <a:pt x="2828" y="1689"/>
                    <a:pt x="2695" y="1156"/>
                  </a:cubicBezTo>
                  <a:cubicBezTo>
                    <a:pt x="2629" y="879"/>
                    <a:pt x="2496" y="613"/>
                    <a:pt x="2329" y="380"/>
                  </a:cubicBezTo>
                  <a:cubicBezTo>
                    <a:pt x="2144" y="133"/>
                    <a:pt x="1863" y="1"/>
                    <a:pt x="1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a:off x="3251375" y="2547400"/>
              <a:ext cx="24700" cy="23600"/>
            </a:xfrm>
            <a:custGeom>
              <a:avLst/>
              <a:gdLst/>
              <a:ahLst/>
              <a:cxnLst/>
              <a:rect l="l" t="t" r="r" b="b"/>
              <a:pathLst>
                <a:path w="988" h="944" extrusionOk="0">
                  <a:moveTo>
                    <a:pt x="988" y="1"/>
                  </a:moveTo>
                  <a:lnTo>
                    <a:pt x="593" y="377"/>
                  </a:lnTo>
                  <a:lnTo>
                    <a:pt x="593" y="377"/>
                  </a:lnTo>
                  <a:cubicBezTo>
                    <a:pt x="730" y="261"/>
                    <a:pt x="866" y="140"/>
                    <a:pt x="988" y="1"/>
                  </a:cubicBezTo>
                  <a:close/>
                  <a:moveTo>
                    <a:pt x="593" y="377"/>
                  </a:moveTo>
                  <a:cubicBezTo>
                    <a:pt x="382" y="558"/>
                    <a:pt x="169" y="728"/>
                    <a:pt x="1" y="943"/>
                  </a:cubicBezTo>
                  <a:lnTo>
                    <a:pt x="1" y="943"/>
                  </a:lnTo>
                  <a:lnTo>
                    <a:pt x="593" y="3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8"/>
            <p:cNvSpPr/>
            <p:nvPr/>
          </p:nvSpPr>
          <p:spPr>
            <a:xfrm>
              <a:off x="3251375" y="2547400"/>
              <a:ext cx="24700" cy="23600"/>
            </a:xfrm>
            <a:custGeom>
              <a:avLst/>
              <a:gdLst/>
              <a:ahLst/>
              <a:cxnLst/>
              <a:rect l="l" t="t" r="r" b="b"/>
              <a:pathLst>
                <a:path w="988" h="944" extrusionOk="0">
                  <a:moveTo>
                    <a:pt x="988" y="1"/>
                  </a:moveTo>
                  <a:lnTo>
                    <a:pt x="988" y="1"/>
                  </a:lnTo>
                  <a:cubicBezTo>
                    <a:pt x="866" y="34"/>
                    <a:pt x="755" y="90"/>
                    <a:pt x="655" y="145"/>
                  </a:cubicBezTo>
                  <a:cubicBezTo>
                    <a:pt x="555" y="200"/>
                    <a:pt x="466" y="267"/>
                    <a:pt x="378" y="345"/>
                  </a:cubicBezTo>
                  <a:cubicBezTo>
                    <a:pt x="289" y="422"/>
                    <a:pt x="211" y="511"/>
                    <a:pt x="145" y="611"/>
                  </a:cubicBezTo>
                  <a:cubicBezTo>
                    <a:pt x="67" y="711"/>
                    <a:pt x="23" y="821"/>
                    <a:pt x="1" y="943"/>
                  </a:cubicBezTo>
                  <a:cubicBezTo>
                    <a:pt x="112" y="899"/>
                    <a:pt x="211" y="844"/>
                    <a:pt x="311" y="788"/>
                  </a:cubicBezTo>
                  <a:cubicBezTo>
                    <a:pt x="411" y="733"/>
                    <a:pt x="500" y="666"/>
                    <a:pt x="588" y="589"/>
                  </a:cubicBezTo>
                  <a:cubicBezTo>
                    <a:pt x="777" y="444"/>
                    <a:pt x="921" y="234"/>
                    <a:pt x="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8"/>
            <p:cNvSpPr/>
            <p:nvPr/>
          </p:nvSpPr>
          <p:spPr>
            <a:xfrm>
              <a:off x="3269400" y="2549350"/>
              <a:ext cx="27750" cy="23875"/>
            </a:xfrm>
            <a:custGeom>
              <a:avLst/>
              <a:gdLst/>
              <a:ahLst/>
              <a:cxnLst/>
              <a:rect l="l" t="t" r="r" b="b"/>
              <a:pathLst>
                <a:path w="1110" h="955" extrusionOk="0">
                  <a:moveTo>
                    <a:pt x="1109" y="1"/>
                  </a:moveTo>
                  <a:lnTo>
                    <a:pt x="1109" y="1"/>
                  </a:lnTo>
                  <a:cubicBezTo>
                    <a:pt x="710" y="233"/>
                    <a:pt x="355" y="633"/>
                    <a:pt x="0" y="954"/>
                  </a:cubicBezTo>
                  <a:lnTo>
                    <a:pt x="1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3269400" y="2549350"/>
              <a:ext cx="27750" cy="23875"/>
            </a:xfrm>
            <a:custGeom>
              <a:avLst/>
              <a:gdLst/>
              <a:ahLst/>
              <a:cxnLst/>
              <a:rect l="l" t="t" r="r" b="b"/>
              <a:pathLst>
                <a:path w="1110" h="955" extrusionOk="0">
                  <a:moveTo>
                    <a:pt x="1109" y="1"/>
                  </a:moveTo>
                  <a:lnTo>
                    <a:pt x="1109" y="1"/>
                  </a:lnTo>
                  <a:cubicBezTo>
                    <a:pt x="843" y="34"/>
                    <a:pt x="610" y="145"/>
                    <a:pt x="422" y="333"/>
                  </a:cubicBezTo>
                  <a:cubicBezTo>
                    <a:pt x="233" y="500"/>
                    <a:pt x="89" y="710"/>
                    <a:pt x="0" y="954"/>
                  </a:cubicBezTo>
                  <a:lnTo>
                    <a:pt x="0" y="954"/>
                  </a:lnTo>
                  <a:cubicBezTo>
                    <a:pt x="244" y="877"/>
                    <a:pt x="466" y="743"/>
                    <a:pt x="644" y="566"/>
                  </a:cubicBezTo>
                  <a:cubicBezTo>
                    <a:pt x="821" y="400"/>
                    <a:pt x="976" y="211"/>
                    <a:pt x="1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3441000" y="2483375"/>
              <a:ext cx="28575" cy="43275"/>
            </a:xfrm>
            <a:custGeom>
              <a:avLst/>
              <a:gdLst/>
              <a:ahLst/>
              <a:cxnLst/>
              <a:rect l="l" t="t" r="r" b="b"/>
              <a:pathLst>
                <a:path w="1143" h="1731" extrusionOk="0">
                  <a:moveTo>
                    <a:pt x="577" y="0"/>
                  </a:moveTo>
                  <a:cubicBezTo>
                    <a:pt x="256" y="0"/>
                    <a:pt x="1" y="388"/>
                    <a:pt x="1" y="865"/>
                  </a:cubicBezTo>
                  <a:cubicBezTo>
                    <a:pt x="1" y="1342"/>
                    <a:pt x="256" y="1730"/>
                    <a:pt x="577" y="1730"/>
                  </a:cubicBezTo>
                  <a:cubicBezTo>
                    <a:pt x="888" y="1730"/>
                    <a:pt x="1143" y="1342"/>
                    <a:pt x="1143" y="865"/>
                  </a:cubicBezTo>
                  <a:cubicBezTo>
                    <a:pt x="1143" y="388"/>
                    <a:pt x="888"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3312650" y="2887000"/>
              <a:ext cx="248975" cy="427800"/>
            </a:xfrm>
            <a:custGeom>
              <a:avLst/>
              <a:gdLst/>
              <a:ahLst/>
              <a:cxnLst/>
              <a:rect l="l" t="t" r="r" b="b"/>
              <a:pathLst>
                <a:path w="9959" h="17112" extrusionOk="0">
                  <a:moveTo>
                    <a:pt x="6720" y="1"/>
                  </a:moveTo>
                  <a:cubicBezTo>
                    <a:pt x="3793" y="955"/>
                    <a:pt x="4270" y="3638"/>
                    <a:pt x="4502" y="6322"/>
                  </a:cubicBezTo>
                  <a:cubicBezTo>
                    <a:pt x="4735" y="8695"/>
                    <a:pt x="4026" y="9005"/>
                    <a:pt x="1974" y="10114"/>
                  </a:cubicBezTo>
                  <a:cubicBezTo>
                    <a:pt x="0" y="11057"/>
                    <a:pt x="388" y="12798"/>
                    <a:pt x="311" y="14539"/>
                  </a:cubicBezTo>
                  <a:cubicBezTo>
                    <a:pt x="311" y="15326"/>
                    <a:pt x="67" y="16113"/>
                    <a:pt x="544" y="16823"/>
                  </a:cubicBezTo>
                  <a:cubicBezTo>
                    <a:pt x="1253" y="16357"/>
                    <a:pt x="1331" y="14461"/>
                    <a:pt x="1653" y="13663"/>
                  </a:cubicBezTo>
                  <a:lnTo>
                    <a:pt x="1653" y="13663"/>
                  </a:lnTo>
                  <a:cubicBezTo>
                    <a:pt x="1575" y="14384"/>
                    <a:pt x="1253" y="15481"/>
                    <a:pt x="2207" y="15648"/>
                  </a:cubicBezTo>
                  <a:cubicBezTo>
                    <a:pt x="2129" y="16357"/>
                    <a:pt x="2019" y="17034"/>
                    <a:pt x="2806" y="17111"/>
                  </a:cubicBezTo>
                  <a:cubicBezTo>
                    <a:pt x="2806" y="17111"/>
                    <a:pt x="3150" y="14616"/>
                    <a:pt x="3316" y="13119"/>
                  </a:cubicBezTo>
                  <a:cubicBezTo>
                    <a:pt x="3471" y="12010"/>
                    <a:pt x="3150" y="12166"/>
                    <a:pt x="4103" y="11534"/>
                  </a:cubicBezTo>
                  <a:cubicBezTo>
                    <a:pt x="4813" y="11134"/>
                    <a:pt x="5600" y="10824"/>
                    <a:pt x="6232" y="10513"/>
                  </a:cubicBezTo>
                  <a:cubicBezTo>
                    <a:pt x="9559" y="8540"/>
                    <a:pt x="9082" y="5290"/>
                    <a:pt x="9958" y="1897"/>
                  </a:cubicBezTo>
                  <a:lnTo>
                    <a:pt x="6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3691600" y="3191125"/>
              <a:ext cx="324125" cy="656050"/>
            </a:xfrm>
            <a:custGeom>
              <a:avLst/>
              <a:gdLst/>
              <a:ahLst/>
              <a:cxnLst/>
              <a:rect l="l" t="t" r="r" b="b"/>
              <a:pathLst>
                <a:path w="12965" h="26242" extrusionOk="0">
                  <a:moveTo>
                    <a:pt x="5379" y="1"/>
                  </a:moveTo>
                  <a:cubicBezTo>
                    <a:pt x="2862" y="1997"/>
                    <a:pt x="1188" y="4880"/>
                    <a:pt x="722" y="8062"/>
                  </a:cubicBezTo>
                  <a:cubicBezTo>
                    <a:pt x="1" y="12321"/>
                    <a:pt x="1587" y="15004"/>
                    <a:pt x="5534" y="16590"/>
                  </a:cubicBezTo>
                  <a:cubicBezTo>
                    <a:pt x="7752" y="17455"/>
                    <a:pt x="8140" y="17776"/>
                    <a:pt x="8307" y="20138"/>
                  </a:cubicBezTo>
                  <a:cubicBezTo>
                    <a:pt x="8462" y="22279"/>
                    <a:pt x="7996" y="23066"/>
                    <a:pt x="5856" y="23698"/>
                  </a:cubicBezTo>
                  <a:cubicBezTo>
                    <a:pt x="4747" y="24009"/>
                    <a:pt x="2064" y="23776"/>
                    <a:pt x="2141" y="25361"/>
                  </a:cubicBezTo>
                  <a:cubicBezTo>
                    <a:pt x="2194" y="26071"/>
                    <a:pt x="3341" y="26213"/>
                    <a:pt x="4508" y="26213"/>
                  </a:cubicBezTo>
                  <a:cubicBezTo>
                    <a:pt x="5294" y="26213"/>
                    <a:pt x="6088" y="26149"/>
                    <a:pt x="6566" y="26149"/>
                  </a:cubicBezTo>
                  <a:cubicBezTo>
                    <a:pt x="7120" y="26149"/>
                    <a:pt x="8105" y="26241"/>
                    <a:pt x="9033" y="26241"/>
                  </a:cubicBezTo>
                  <a:cubicBezTo>
                    <a:pt x="9833" y="26241"/>
                    <a:pt x="10590" y="26173"/>
                    <a:pt x="10990" y="25916"/>
                  </a:cubicBezTo>
                  <a:cubicBezTo>
                    <a:pt x="12177" y="25129"/>
                    <a:pt x="10913" y="22511"/>
                    <a:pt x="10835" y="21336"/>
                  </a:cubicBezTo>
                  <a:cubicBezTo>
                    <a:pt x="10680" y="19517"/>
                    <a:pt x="11545" y="18253"/>
                    <a:pt x="12177" y="16601"/>
                  </a:cubicBezTo>
                  <a:cubicBezTo>
                    <a:pt x="12964" y="14627"/>
                    <a:pt x="11068" y="13596"/>
                    <a:pt x="9726" y="12254"/>
                  </a:cubicBezTo>
                  <a:cubicBezTo>
                    <a:pt x="9493" y="12021"/>
                    <a:pt x="11312" y="9648"/>
                    <a:pt x="11312" y="8539"/>
                  </a:cubicBezTo>
                  <a:lnTo>
                    <a:pt x="5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3702700" y="3191125"/>
              <a:ext cx="300550" cy="659125"/>
            </a:xfrm>
            <a:custGeom>
              <a:avLst/>
              <a:gdLst/>
              <a:ahLst/>
              <a:cxnLst/>
              <a:rect l="l" t="t" r="r" b="b"/>
              <a:pathLst>
                <a:path w="12022" h="26365" extrusionOk="0">
                  <a:moveTo>
                    <a:pt x="4935" y="1"/>
                  </a:moveTo>
                  <a:cubicBezTo>
                    <a:pt x="2839" y="1631"/>
                    <a:pt x="1309" y="3871"/>
                    <a:pt x="555" y="6421"/>
                  </a:cubicBezTo>
                  <a:cubicBezTo>
                    <a:pt x="378" y="7053"/>
                    <a:pt x="233" y="7708"/>
                    <a:pt x="145" y="8362"/>
                  </a:cubicBezTo>
                  <a:cubicBezTo>
                    <a:pt x="45" y="9016"/>
                    <a:pt x="1" y="9681"/>
                    <a:pt x="23" y="10347"/>
                  </a:cubicBezTo>
                  <a:cubicBezTo>
                    <a:pt x="78" y="11677"/>
                    <a:pt x="488" y="13019"/>
                    <a:pt x="1309" y="14084"/>
                  </a:cubicBezTo>
                  <a:cubicBezTo>
                    <a:pt x="2130" y="15159"/>
                    <a:pt x="3272" y="15925"/>
                    <a:pt x="4481" y="16468"/>
                  </a:cubicBezTo>
                  <a:cubicBezTo>
                    <a:pt x="5090" y="16745"/>
                    <a:pt x="5711" y="16956"/>
                    <a:pt x="6288" y="17255"/>
                  </a:cubicBezTo>
                  <a:cubicBezTo>
                    <a:pt x="6565" y="17388"/>
                    <a:pt x="6820" y="17566"/>
                    <a:pt x="7053" y="17788"/>
                  </a:cubicBezTo>
                  <a:cubicBezTo>
                    <a:pt x="7253" y="18009"/>
                    <a:pt x="7408" y="18287"/>
                    <a:pt x="7486" y="18586"/>
                  </a:cubicBezTo>
                  <a:cubicBezTo>
                    <a:pt x="7663" y="19185"/>
                    <a:pt x="7719" y="19861"/>
                    <a:pt x="7741" y="20504"/>
                  </a:cubicBezTo>
                  <a:cubicBezTo>
                    <a:pt x="7752" y="21136"/>
                    <a:pt x="7730" y="21802"/>
                    <a:pt x="7408" y="22323"/>
                  </a:cubicBezTo>
                  <a:cubicBezTo>
                    <a:pt x="7098" y="22855"/>
                    <a:pt x="6499" y="23155"/>
                    <a:pt x="5900" y="23365"/>
                  </a:cubicBezTo>
                  <a:cubicBezTo>
                    <a:pt x="5756" y="23421"/>
                    <a:pt x="5601" y="23476"/>
                    <a:pt x="5445" y="23521"/>
                  </a:cubicBezTo>
                  <a:cubicBezTo>
                    <a:pt x="5290" y="23565"/>
                    <a:pt x="5135" y="23598"/>
                    <a:pt x="4980" y="23620"/>
                  </a:cubicBezTo>
                  <a:cubicBezTo>
                    <a:pt x="4669" y="23676"/>
                    <a:pt x="4347" y="23709"/>
                    <a:pt x="4015" y="23742"/>
                  </a:cubicBezTo>
                  <a:cubicBezTo>
                    <a:pt x="3682" y="23776"/>
                    <a:pt x="3349" y="23831"/>
                    <a:pt x="3028" y="23909"/>
                  </a:cubicBezTo>
                  <a:cubicBezTo>
                    <a:pt x="2673" y="23975"/>
                    <a:pt x="2351" y="24108"/>
                    <a:pt x="2052" y="24297"/>
                  </a:cubicBezTo>
                  <a:cubicBezTo>
                    <a:pt x="1897" y="24408"/>
                    <a:pt x="1775" y="24552"/>
                    <a:pt x="1675" y="24718"/>
                  </a:cubicBezTo>
                  <a:cubicBezTo>
                    <a:pt x="1586" y="24885"/>
                    <a:pt x="1542" y="25073"/>
                    <a:pt x="1542" y="25262"/>
                  </a:cubicBezTo>
                  <a:cubicBezTo>
                    <a:pt x="1531" y="25472"/>
                    <a:pt x="1597" y="25661"/>
                    <a:pt x="1742" y="25816"/>
                  </a:cubicBezTo>
                  <a:cubicBezTo>
                    <a:pt x="1875" y="25949"/>
                    <a:pt x="2030" y="26060"/>
                    <a:pt x="2207" y="26115"/>
                  </a:cubicBezTo>
                  <a:cubicBezTo>
                    <a:pt x="2783" y="26313"/>
                    <a:pt x="3358" y="26351"/>
                    <a:pt x="3920" y="26351"/>
                  </a:cubicBezTo>
                  <a:cubicBezTo>
                    <a:pt x="4018" y="26351"/>
                    <a:pt x="4117" y="26350"/>
                    <a:pt x="4214" y="26348"/>
                  </a:cubicBezTo>
                  <a:cubicBezTo>
                    <a:pt x="4835" y="26348"/>
                    <a:pt x="5456" y="26281"/>
                    <a:pt x="6059" y="26281"/>
                  </a:cubicBezTo>
                  <a:cubicBezTo>
                    <a:pt x="6102" y="26281"/>
                    <a:pt x="6145" y="26281"/>
                    <a:pt x="6188" y="26282"/>
                  </a:cubicBezTo>
                  <a:cubicBezTo>
                    <a:pt x="6831" y="26293"/>
                    <a:pt x="7497" y="26359"/>
                    <a:pt x="8151" y="26359"/>
                  </a:cubicBezTo>
                  <a:cubicBezTo>
                    <a:pt x="8317" y="26362"/>
                    <a:pt x="8484" y="26365"/>
                    <a:pt x="8650" y="26365"/>
                  </a:cubicBezTo>
                  <a:cubicBezTo>
                    <a:pt x="9150" y="26365"/>
                    <a:pt x="9651" y="26340"/>
                    <a:pt x="10158" y="26215"/>
                  </a:cubicBezTo>
                  <a:cubicBezTo>
                    <a:pt x="10336" y="26171"/>
                    <a:pt x="10502" y="26093"/>
                    <a:pt x="10646" y="25993"/>
                  </a:cubicBezTo>
                  <a:cubicBezTo>
                    <a:pt x="10801" y="25883"/>
                    <a:pt x="10923" y="25749"/>
                    <a:pt x="11012" y="25583"/>
                  </a:cubicBezTo>
                  <a:cubicBezTo>
                    <a:pt x="11156" y="25250"/>
                    <a:pt x="11212" y="24896"/>
                    <a:pt x="11178" y="24552"/>
                  </a:cubicBezTo>
                  <a:cubicBezTo>
                    <a:pt x="11134" y="23864"/>
                    <a:pt x="10957" y="23221"/>
                    <a:pt x="10779" y="22589"/>
                  </a:cubicBezTo>
                  <a:cubicBezTo>
                    <a:pt x="10701" y="22268"/>
                    <a:pt x="10613" y="21957"/>
                    <a:pt x="10546" y="21647"/>
                  </a:cubicBezTo>
                  <a:cubicBezTo>
                    <a:pt x="10491" y="21325"/>
                    <a:pt x="10469" y="21003"/>
                    <a:pt x="10491" y="20682"/>
                  </a:cubicBezTo>
                  <a:cubicBezTo>
                    <a:pt x="10524" y="20039"/>
                    <a:pt x="10657" y="19407"/>
                    <a:pt x="10901" y="18808"/>
                  </a:cubicBezTo>
                  <a:cubicBezTo>
                    <a:pt x="11134" y="18198"/>
                    <a:pt x="11422" y="17599"/>
                    <a:pt x="11666" y="16989"/>
                  </a:cubicBezTo>
                  <a:lnTo>
                    <a:pt x="11844" y="16523"/>
                  </a:lnTo>
                  <a:cubicBezTo>
                    <a:pt x="11899" y="16368"/>
                    <a:pt x="11943" y="16202"/>
                    <a:pt x="11977" y="16024"/>
                  </a:cubicBezTo>
                  <a:cubicBezTo>
                    <a:pt x="12021" y="15692"/>
                    <a:pt x="11988" y="15337"/>
                    <a:pt x="11877" y="15015"/>
                  </a:cubicBezTo>
                  <a:cubicBezTo>
                    <a:pt x="11644" y="14361"/>
                    <a:pt x="11156" y="13873"/>
                    <a:pt x="10679" y="13430"/>
                  </a:cubicBezTo>
                  <a:cubicBezTo>
                    <a:pt x="10435" y="13208"/>
                    <a:pt x="10180" y="12997"/>
                    <a:pt x="9936" y="12775"/>
                  </a:cubicBezTo>
                  <a:lnTo>
                    <a:pt x="9570" y="12454"/>
                  </a:lnTo>
                  <a:lnTo>
                    <a:pt x="9382" y="12287"/>
                  </a:lnTo>
                  <a:cubicBezTo>
                    <a:pt x="9360" y="12265"/>
                    <a:pt x="9338" y="12232"/>
                    <a:pt x="9304" y="12210"/>
                  </a:cubicBezTo>
                  <a:cubicBezTo>
                    <a:pt x="9304" y="12188"/>
                    <a:pt x="9293" y="12188"/>
                    <a:pt x="9304" y="12165"/>
                  </a:cubicBezTo>
                  <a:cubicBezTo>
                    <a:pt x="9304" y="12154"/>
                    <a:pt x="9304" y="12132"/>
                    <a:pt x="9304" y="12121"/>
                  </a:cubicBezTo>
                  <a:cubicBezTo>
                    <a:pt x="9415" y="11811"/>
                    <a:pt x="9548" y="11511"/>
                    <a:pt x="9726" y="11234"/>
                  </a:cubicBezTo>
                  <a:lnTo>
                    <a:pt x="10191" y="10369"/>
                  </a:lnTo>
                  <a:cubicBezTo>
                    <a:pt x="10336" y="10081"/>
                    <a:pt x="10491" y="9781"/>
                    <a:pt x="10613" y="9482"/>
                  </a:cubicBezTo>
                  <a:cubicBezTo>
                    <a:pt x="10757" y="9183"/>
                    <a:pt x="10834" y="8861"/>
                    <a:pt x="10857" y="8529"/>
                  </a:cubicBezTo>
                  <a:lnTo>
                    <a:pt x="10857" y="8529"/>
                  </a:lnTo>
                  <a:cubicBezTo>
                    <a:pt x="10834" y="8861"/>
                    <a:pt x="10746" y="9172"/>
                    <a:pt x="10602" y="9471"/>
                  </a:cubicBezTo>
                  <a:cubicBezTo>
                    <a:pt x="10469" y="9770"/>
                    <a:pt x="10313" y="10058"/>
                    <a:pt x="10158" y="10347"/>
                  </a:cubicBezTo>
                  <a:lnTo>
                    <a:pt x="9670" y="11201"/>
                  </a:lnTo>
                  <a:cubicBezTo>
                    <a:pt x="9482" y="11489"/>
                    <a:pt x="9338" y="11788"/>
                    <a:pt x="9227" y="12099"/>
                  </a:cubicBezTo>
                  <a:cubicBezTo>
                    <a:pt x="9216" y="12121"/>
                    <a:pt x="9216" y="12143"/>
                    <a:pt x="9216" y="12165"/>
                  </a:cubicBezTo>
                  <a:cubicBezTo>
                    <a:pt x="9216" y="12199"/>
                    <a:pt x="9227" y="12232"/>
                    <a:pt x="9238" y="12254"/>
                  </a:cubicBezTo>
                  <a:cubicBezTo>
                    <a:pt x="9260" y="12287"/>
                    <a:pt x="9293" y="12321"/>
                    <a:pt x="9326" y="12354"/>
                  </a:cubicBezTo>
                  <a:lnTo>
                    <a:pt x="9504" y="12520"/>
                  </a:lnTo>
                  <a:lnTo>
                    <a:pt x="9870" y="12864"/>
                  </a:lnTo>
                  <a:cubicBezTo>
                    <a:pt x="10114" y="13086"/>
                    <a:pt x="10358" y="13296"/>
                    <a:pt x="10591" y="13518"/>
                  </a:cubicBezTo>
                  <a:cubicBezTo>
                    <a:pt x="11067" y="13973"/>
                    <a:pt x="11522" y="14461"/>
                    <a:pt x="11733" y="15071"/>
                  </a:cubicBezTo>
                  <a:cubicBezTo>
                    <a:pt x="11833" y="15370"/>
                    <a:pt x="11855" y="15692"/>
                    <a:pt x="11799" y="16002"/>
                  </a:cubicBezTo>
                  <a:cubicBezTo>
                    <a:pt x="11733" y="16313"/>
                    <a:pt x="11633" y="16623"/>
                    <a:pt x="11500" y="16912"/>
                  </a:cubicBezTo>
                  <a:cubicBezTo>
                    <a:pt x="11245" y="17521"/>
                    <a:pt x="10957" y="18109"/>
                    <a:pt x="10713" y="18730"/>
                  </a:cubicBezTo>
                  <a:cubicBezTo>
                    <a:pt x="10458" y="19351"/>
                    <a:pt x="10302" y="20005"/>
                    <a:pt x="10258" y="20671"/>
                  </a:cubicBezTo>
                  <a:cubicBezTo>
                    <a:pt x="10236" y="21014"/>
                    <a:pt x="10258" y="21347"/>
                    <a:pt x="10313" y="21680"/>
                  </a:cubicBezTo>
                  <a:cubicBezTo>
                    <a:pt x="10369" y="22012"/>
                    <a:pt x="10458" y="22334"/>
                    <a:pt x="10535" y="22656"/>
                  </a:cubicBezTo>
                  <a:cubicBezTo>
                    <a:pt x="10701" y="23288"/>
                    <a:pt x="10879" y="23931"/>
                    <a:pt x="10912" y="24563"/>
                  </a:cubicBezTo>
                  <a:cubicBezTo>
                    <a:pt x="10934" y="24862"/>
                    <a:pt x="10890" y="25173"/>
                    <a:pt x="10768" y="25450"/>
                  </a:cubicBezTo>
                  <a:cubicBezTo>
                    <a:pt x="10701" y="25583"/>
                    <a:pt x="10613" y="25694"/>
                    <a:pt x="10491" y="25772"/>
                  </a:cubicBezTo>
                  <a:cubicBezTo>
                    <a:pt x="10369" y="25849"/>
                    <a:pt x="10225" y="25916"/>
                    <a:pt x="10080" y="25949"/>
                  </a:cubicBezTo>
                  <a:cubicBezTo>
                    <a:pt x="9646" y="26062"/>
                    <a:pt x="9176" y="26093"/>
                    <a:pt x="8701" y="26093"/>
                  </a:cubicBezTo>
                  <a:cubicBezTo>
                    <a:pt x="8522" y="26093"/>
                    <a:pt x="8342" y="26088"/>
                    <a:pt x="8162" y="26082"/>
                  </a:cubicBezTo>
                  <a:cubicBezTo>
                    <a:pt x="7508" y="26071"/>
                    <a:pt x="6865" y="25993"/>
                    <a:pt x="6188" y="25993"/>
                  </a:cubicBezTo>
                  <a:cubicBezTo>
                    <a:pt x="5523" y="26005"/>
                    <a:pt x="4858" y="26060"/>
                    <a:pt x="4214" y="26060"/>
                  </a:cubicBezTo>
                  <a:cubicBezTo>
                    <a:pt x="3571" y="26060"/>
                    <a:pt x="2895" y="26049"/>
                    <a:pt x="2329" y="25838"/>
                  </a:cubicBezTo>
                  <a:cubicBezTo>
                    <a:pt x="2041" y="25727"/>
                    <a:pt x="1830" y="25550"/>
                    <a:pt x="1852" y="25273"/>
                  </a:cubicBezTo>
                  <a:cubicBezTo>
                    <a:pt x="1852" y="24984"/>
                    <a:pt x="1997" y="24718"/>
                    <a:pt x="2241" y="24563"/>
                  </a:cubicBezTo>
                  <a:cubicBezTo>
                    <a:pt x="2728" y="24230"/>
                    <a:pt x="3405" y="24153"/>
                    <a:pt x="4048" y="24064"/>
                  </a:cubicBezTo>
                  <a:cubicBezTo>
                    <a:pt x="4370" y="24031"/>
                    <a:pt x="4702" y="23997"/>
                    <a:pt x="5035" y="23942"/>
                  </a:cubicBezTo>
                  <a:cubicBezTo>
                    <a:pt x="5201" y="23920"/>
                    <a:pt x="5368" y="23875"/>
                    <a:pt x="5534" y="23831"/>
                  </a:cubicBezTo>
                  <a:cubicBezTo>
                    <a:pt x="5689" y="23776"/>
                    <a:pt x="5856" y="23720"/>
                    <a:pt x="6011" y="23665"/>
                  </a:cubicBezTo>
                  <a:cubicBezTo>
                    <a:pt x="6332" y="23554"/>
                    <a:pt x="6632" y="23410"/>
                    <a:pt x="6931" y="23232"/>
                  </a:cubicBezTo>
                  <a:cubicBezTo>
                    <a:pt x="7231" y="23044"/>
                    <a:pt x="7486" y="22789"/>
                    <a:pt x="7674" y="22489"/>
                  </a:cubicBezTo>
                  <a:cubicBezTo>
                    <a:pt x="8040" y="21868"/>
                    <a:pt x="8051" y="21148"/>
                    <a:pt x="8029" y="20493"/>
                  </a:cubicBezTo>
                  <a:cubicBezTo>
                    <a:pt x="7985" y="19828"/>
                    <a:pt x="7962" y="19163"/>
                    <a:pt x="7763" y="18508"/>
                  </a:cubicBezTo>
                  <a:cubicBezTo>
                    <a:pt x="7674" y="18165"/>
                    <a:pt x="7497" y="17854"/>
                    <a:pt x="7253" y="17599"/>
                  </a:cubicBezTo>
                  <a:cubicBezTo>
                    <a:pt x="7009" y="17355"/>
                    <a:pt x="6721" y="17155"/>
                    <a:pt x="6410" y="17000"/>
                  </a:cubicBezTo>
                  <a:cubicBezTo>
                    <a:pt x="5811" y="16701"/>
                    <a:pt x="5179" y="16490"/>
                    <a:pt x="4591" y="16224"/>
                  </a:cubicBezTo>
                  <a:cubicBezTo>
                    <a:pt x="3416" y="15692"/>
                    <a:pt x="2307" y="14960"/>
                    <a:pt x="1498" y="13940"/>
                  </a:cubicBezTo>
                  <a:cubicBezTo>
                    <a:pt x="688" y="12931"/>
                    <a:pt x="289" y="11644"/>
                    <a:pt x="222" y="10347"/>
                  </a:cubicBezTo>
                  <a:cubicBezTo>
                    <a:pt x="189" y="9693"/>
                    <a:pt x="222" y="9038"/>
                    <a:pt x="311" y="8395"/>
                  </a:cubicBezTo>
                  <a:cubicBezTo>
                    <a:pt x="400" y="7752"/>
                    <a:pt x="522" y="7109"/>
                    <a:pt x="699" y="6477"/>
                  </a:cubicBezTo>
                  <a:cubicBezTo>
                    <a:pt x="1398" y="3926"/>
                    <a:pt x="2873" y="1664"/>
                    <a:pt x="4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3403575" y="2719300"/>
              <a:ext cx="1018825" cy="841400"/>
            </a:xfrm>
            <a:custGeom>
              <a:avLst/>
              <a:gdLst/>
              <a:ahLst/>
              <a:cxnLst/>
              <a:rect l="l" t="t" r="r" b="b"/>
              <a:pathLst>
                <a:path w="40753" h="33656" extrusionOk="0">
                  <a:moveTo>
                    <a:pt x="4979" y="0"/>
                  </a:moveTo>
                  <a:cubicBezTo>
                    <a:pt x="4026" y="477"/>
                    <a:pt x="2606" y="599"/>
                    <a:pt x="1897" y="1541"/>
                  </a:cubicBezTo>
                  <a:cubicBezTo>
                    <a:pt x="1" y="4025"/>
                    <a:pt x="5090" y="4857"/>
                    <a:pt x="6754" y="5689"/>
                  </a:cubicBezTo>
                  <a:cubicBezTo>
                    <a:pt x="7463" y="6155"/>
                    <a:pt x="10069" y="7108"/>
                    <a:pt x="9836" y="8184"/>
                  </a:cubicBezTo>
                  <a:cubicBezTo>
                    <a:pt x="9759" y="8783"/>
                    <a:pt x="9491" y="8928"/>
                    <a:pt x="9162" y="8928"/>
                  </a:cubicBezTo>
                  <a:cubicBezTo>
                    <a:pt x="8850" y="8928"/>
                    <a:pt x="8482" y="8797"/>
                    <a:pt x="8169" y="8797"/>
                  </a:cubicBezTo>
                  <a:cubicBezTo>
                    <a:pt x="7773" y="8797"/>
                    <a:pt x="7463" y="9007"/>
                    <a:pt x="7463" y="9958"/>
                  </a:cubicBezTo>
                  <a:cubicBezTo>
                    <a:pt x="7463" y="11353"/>
                    <a:pt x="10975" y="14875"/>
                    <a:pt x="12594" y="14875"/>
                  </a:cubicBezTo>
                  <a:cubicBezTo>
                    <a:pt x="13033" y="14875"/>
                    <a:pt x="13333" y="14616"/>
                    <a:pt x="13385" y="13983"/>
                  </a:cubicBezTo>
                  <a:cubicBezTo>
                    <a:pt x="13485" y="13113"/>
                    <a:pt x="11835" y="11605"/>
                    <a:pt x="12721" y="11605"/>
                  </a:cubicBezTo>
                  <a:cubicBezTo>
                    <a:pt x="12918" y="11605"/>
                    <a:pt x="13242" y="11680"/>
                    <a:pt x="13740" y="11854"/>
                  </a:cubicBezTo>
                  <a:cubicBezTo>
                    <a:pt x="14339" y="12087"/>
                    <a:pt x="15403" y="12919"/>
                    <a:pt x="15758" y="13396"/>
                  </a:cubicBezTo>
                  <a:cubicBezTo>
                    <a:pt x="16346" y="14582"/>
                    <a:pt x="15758" y="14338"/>
                    <a:pt x="15880" y="15292"/>
                  </a:cubicBezTo>
                  <a:cubicBezTo>
                    <a:pt x="16235" y="17421"/>
                    <a:pt x="16590" y="16356"/>
                    <a:pt x="18375" y="16955"/>
                  </a:cubicBezTo>
                  <a:cubicBezTo>
                    <a:pt x="20382" y="17665"/>
                    <a:pt x="19440" y="18619"/>
                    <a:pt x="19794" y="20149"/>
                  </a:cubicBezTo>
                  <a:cubicBezTo>
                    <a:pt x="20149" y="21812"/>
                    <a:pt x="21458" y="21568"/>
                    <a:pt x="22278" y="22999"/>
                  </a:cubicBezTo>
                  <a:cubicBezTo>
                    <a:pt x="22975" y="24091"/>
                    <a:pt x="23004" y="24371"/>
                    <a:pt x="22716" y="24371"/>
                  </a:cubicBezTo>
                  <a:cubicBezTo>
                    <a:pt x="22412" y="24371"/>
                    <a:pt x="21756" y="24061"/>
                    <a:pt x="21156" y="24061"/>
                  </a:cubicBezTo>
                  <a:cubicBezTo>
                    <a:pt x="20966" y="24061"/>
                    <a:pt x="20781" y="24092"/>
                    <a:pt x="20615" y="24174"/>
                  </a:cubicBezTo>
                  <a:cubicBezTo>
                    <a:pt x="18952" y="25006"/>
                    <a:pt x="22988" y="25361"/>
                    <a:pt x="23221" y="25361"/>
                  </a:cubicBezTo>
                  <a:cubicBezTo>
                    <a:pt x="25239" y="26070"/>
                    <a:pt x="24407" y="26780"/>
                    <a:pt x="25006" y="28322"/>
                  </a:cubicBezTo>
                  <a:cubicBezTo>
                    <a:pt x="25472" y="29630"/>
                    <a:pt x="25838" y="29397"/>
                    <a:pt x="27135" y="30218"/>
                  </a:cubicBezTo>
                  <a:cubicBezTo>
                    <a:pt x="28555" y="31049"/>
                    <a:pt x="28078" y="31759"/>
                    <a:pt x="28910" y="32713"/>
                  </a:cubicBezTo>
                  <a:cubicBezTo>
                    <a:pt x="29511" y="33454"/>
                    <a:pt x="29967" y="33591"/>
                    <a:pt x="30520" y="33591"/>
                  </a:cubicBezTo>
                  <a:cubicBezTo>
                    <a:pt x="30843" y="33591"/>
                    <a:pt x="31200" y="33545"/>
                    <a:pt x="31637" y="33545"/>
                  </a:cubicBezTo>
                  <a:cubicBezTo>
                    <a:pt x="32580" y="33545"/>
                    <a:pt x="33412" y="33655"/>
                    <a:pt x="34354" y="33655"/>
                  </a:cubicBezTo>
                  <a:cubicBezTo>
                    <a:pt x="36018" y="33655"/>
                    <a:pt x="40753" y="31770"/>
                    <a:pt x="39577" y="29519"/>
                  </a:cubicBezTo>
                  <a:cubicBezTo>
                    <a:pt x="38269" y="29519"/>
                    <a:pt x="36971" y="30462"/>
                    <a:pt x="35430" y="30462"/>
                  </a:cubicBezTo>
                  <a:cubicBezTo>
                    <a:pt x="31039" y="30340"/>
                    <a:pt x="30928" y="27978"/>
                    <a:pt x="29264" y="24418"/>
                  </a:cubicBezTo>
                  <a:cubicBezTo>
                    <a:pt x="25594" y="16833"/>
                    <a:pt x="21802" y="8539"/>
                    <a:pt x="14693" y="3682"/>
                  </a:cubicBezTo>
                  <a:cubicBezTo>
                    <a:pt x="13507" y="2850"/>
                    <a:pt x="12442" y="2262"/>
                    <a:pt x="11023" y="2262"/>
                  </a:cubicBezTo>
                  <a:lnTo>
                    <a:pt x="49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3745125" y="3093825"/>
              <a:ext cx="31825" cy="36425"/>
            </a:xfrm>
            <a:custGeom>
              <a:avLst/>
              <a:gdLst/>
              <a:ahLst/>
              <a:cxnLst/>
              <a:rect l="l" t="t" r="r" b="b"/>
              <a:pathLst>
                <a:path w="1273" h="1457" extrusionOk="0">
                  <a:moveTo>
                    <a:pt x="555" y="0"/>
                  </a:moveTo>
                  <a:lnTo>
                    <a:pt x="377" y="67"/>
                  </a:lnTo>
                  <a:cubicBezTo>
                    <a:pt x="1" y="784"/>
                    <a:pt x="520" y="1456"/>
                    <a:pt x="896" y="1456"/>
                  </a:cubicBezTo>
                  <a:cubicBezTo>
                    <a:pt x="1107" y="1456"/>
                    <a:pt x="1273" y="1244"/>
                    <a:pt x="1209" y="710"/>
                  </a:cubicBezTo>
                  <a:cubicBezTo>
                    <a:pt x="1142" y="355"/>
                    <a:pt x="854"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3557875" y="2893950"/>
              <a:ext cx="54475" cy="28225"/>
            </a:xfrm>
            <a:custGeom>
              <a:avLst/>
              <a:gdLst/>
              <a:ahLst/>
              <a:cxnLst/>
              <a:rect l="l" t="t" r="r" b="b"/>
              <a:pathLst>
                <a:path w="2179" h="1129" extrusionOk="0">
                  <a:moveTo>
                    <a:pt x="1047" y="0"/>
                  </a:moveTo>
                  <a:cubicBezTo>
                    <a:pt x="0" y="103"/>
                    <a:pt x="1019" y="1128"/>
                    <a:pt x="1610" y="1128"/>
                  </a:cubicBezTo>
                  <a:cubicBezTo>
                    <a:pt x="1720" y="1128"/>
                    <a:pt x="1815" y="1093"/>
                    <a:pt x="1879" y="1009"/>
                  </a:cubicBezTo>
                  <a:cubicBezTo>
                    <a:pt x="2179" y="599"/>
                    <a:pt x="1469" y="122"/>
                    <a:pt x="1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3523625" y="2869550"/>
              <a:ext cx="19150" cy="13125"/>
            </a:xfrm>
            <a:custGeom>
              <a:avLst/>
              <a:gdLst/>
              <a:ahLst/>
              <a:cxnLst/>
              <a:rect l="l" t="t" r="r" b="b"/>
              <a:pathLst>
                <a:path w="766" h="525" extrusionOk="0">
                  <a:moveTo>
                    <a:pt x="383" y="0"/>
                  </a:moveTo>
                  <a:cubicBezTo>
                    <a:pt x="191" y="0"/>
                    <a:pt x="0" y="89"/>
                    <a:pt x="0" y="211"/>
                  </a:cubicBezTo>
                  <a:lnTo>
                    <a:pt x="55" y="322"/>
                  </a:lnTo>
                  <a:cubicBezTo>
                    <a:pt x="91" y="365"/>
                    <a:pt x="371" y="525"/>
                    <a:pt x="569" y="525"/>
                  </a:cubicBezTo>
                  <a:cubicBezTo>
                    <a:pt x="680" y="525"/>
                    <a:pt x="765" y="474"/>
                    <a:pt x="765" y="322"/>
                  </a:cubicBezTo>
                  <a:cubicBezTo>
                    <a:pt x="765" y="89"/>
                    <a:pt x="574"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3720450" y="3124725"/>
              <a:ext cx="20300" cy="19575"/>
            </a:xfrm>
            <a:custGeom>
              <a:avLst/>
              <a:gdLst/>
              <a:ahLst/>
              <a:cxnLst/>
              <a:rect l="l" t="t" r="r" b="b"/>
              <a:pathLst>
                <a:path w="812" h="783" extrusionOk="0">
                  <a:moveTo>
                    <a:pt x="152" y="1"/>
                  </a:moveTo>
                  <a:cubicBezTo>
                    <a:pt x="121" y="1"/>
                    <a:pt x="89" y="3"/>
                    <a:pt x="56" y="6"/>
                  </a:cubicBezTo>
                  <a:lnTo>
                    <a:pt x="0" y="195"/>
                  </a:lnTo>
                  <a:cubicBezTo>
                    <a:pt x="34" y="483"/>
                    <a:pt x="244" y="716"/>
                    <a:pt x="533" y="783"/>
                  </a:cubicBezTo>
                  <a:cubicBezTo>
                    <a:pt x="811" y="339"/>
                    <a:pt x="571"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3888950" y="3282775"/>
              <a:ext cx="44225" cy="27475"/>
            </a:xfrm>
            <a:custGeom>
              <a:avLst/>
              <a:gdLst/>
              <a:ahLst/>
              <a:cxnLst/>
              <a:rect l="l" t="t" r="r" b="b"/>
              <a:pathLst>
                <a:path w="1769" h="1099" extrusionOk="0">
                  <a:moveTo>
                    <a:pt x="536" y="0"/>
                  </a:moveTo>
                  <a:cubicBezTo>
                    <a:pt x="437" y="0"/>
                    <a:pt x="338" y="25"/>
                    <a:pt x="246" y="83"/>
                  </a:cubicBezTo>
                  <a:lnTo>
                    <a:pt x="135" y="205"/>
                  </a:lnTo>
                  <a:cubicBezTo>
                    <a:pt x="1" y="661"/>
                    <a:pt x="351" y="1098"/>
                    <a:pt x="805" y="1098"/>
                  </a:cubicBezTo>
                  <a:cubicBezTo>
                    <a:pt x="837" y="1098"/>
                    <a:pt x="868" y="1096"/>
                    <a:pt x="901" y="1092"/>
                  </a:cubicBezTo>
                  <a:cubicBezTo>
                    <a:pt x="1768" y="939"/>
                    <a:pt x="1144" y="0"/>
                    <a:pt x="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4046175" y="3488100"/>
              <a:ext cx="38825" cy="35775"/>
            </a:xfrm>
            <a:custGeom>
              <a:avLst/>
              <a:gdLst/>
              <a:ahLst/>
              <a:cxnLst/>
              <a:rect l="l" t="t" r="r" b="b"/>
              <a:pathLst>
                <a:path w="1553" h="1431" extrusionOk="0">
                  <a:moveTo>
                    <a:pt x="535" y="0"/>
                  </a:moveTo>
                  <a:cubicBezTo>
                    <a:pt x="262" y="0"/>
                    <a:pt x="26" y="155"/>
                    <a:pt x="1" y="530"/>
                  </a:cubicBezTo>
                  <a:lnTo>
                    <a:pt x="1" y="586"/>
                  </a:lnTo>
                  <a:cubicBezTo>
                    <a:pt x="44" y="1010"/>
                    <a:pt x="456" y="1430"/>
                    <a:pt x="837" y="1430"/>
                  </a:cubicBezTo>
                  <a:cubicBezTo>
                    <a:pt x="1043" y="1430"/>
                    <a:pt x="1240" y="1307"/>
                    <a:pt x="1365" y="996"/>
                  </a:cubicBezTo>
                  <a:cubicBezTo>
                    <a:pt x="1553" y="439"/>
                    <a:pt x="993"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3996000" y="3419850"/>
              <a:ext cx="21375" cy="20300"/>
            </a:xfrm>
            <a:custGeom>
              <a:avLst/>
              <a:gdLst/>
              <a:ahLst/>
              <a:cxnLst/>
              <a:rect l="l" t="t" r="r" b="b"/>
              <a:pathLst>
                <a:path w="855" h="812" extrusionOk="0">
                  <a:moveTo>
                    <a:pt x="112" y="0"/>
                  </a:moveTo>
                  <a:cubicBezTo>
                    <a:pt x="1" y="56"/>
                    <a:pt x="56" y="111"/>
                    <a:pt x="1" y="233"/>
                  </a:cubicBezTo>
                  <a:lnTo>
                    <a:pt x="1" y="466"/>
                  </a:lnTo>
                  <a:cubicBezTo>
                    <a:pt x="62" y="718"/>
                    <a:pt x="169" y="812"/>
                    <a:pt x="275" y="812"/>
                  </a:cubicBezTo>
                  <a:cubicBezTo>
                    <a:pt x="570" y="812"/>
                    <a:pt x="854" y="82"/>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3979950" y="3372425"/>
              <a:ext cx="29350" cy="18875"/>
            </a:xfrm>
            <a:custGeom>
              <a:avLst/>
              <a:gdLst/>
              <a:ahLst/>
              <a:cxnLst/>
              <a:rect l="l" t="t" r="r" b="b"/>
              <a:pathLst>
                <a:path w="1174" h="755" extrusionOk="0">
                  <a:moveTo>
                    <a:pt x="110" y="1"/>
                  </a:moveTo>
                  <a:cubicBezTo>
                    <a:pt x="1" y="565"/>
                    <a:pt x="178" y="755"/>
                    <a:pt x="382" y="755"/>
                  </a:cubicBezTo>
                  <a:cubicBezTo>
                    <a:pt x="736" y="755"/>
                    <a:pt x="1173" y="184"/>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3783650" y="3769700"/>
              <a:ext cx="130325" cy="92775"/>
            </a:xfrm>
            <a:custGeom>
              <a:avLst/>
              <a:gdLst/>
              <a:ahLst/>
              <a:cxnLst/>
              <a:rect l="l" t="t" r="r" b="b"/>
              <a:pathLst>
                <a:path w="5213" h="3711" extrusionOk="0">
                  <a:moveTo>
                    <a:pt x="4547" y="1"/>
                  </a:moveTo>
                  <a:cubicBezTo>
                    <a:pt x="4070" y="954"/>
                    <a:pt x="3194" y="1387"/>
                    <a:pt x="2174" y="1586"/>
                  </a:cubicBezTo>
                  <a:cubicBezTo>
                    <a:pt x="1342" y="1742"/>
                    <a:pt x="1" y="1742"/>
                    <a:pt x="322" y="3083"/>
                  </a:cubicBezTo>
                  <a:cubicBezTo>
                    <a:pt x="429" y="3572"/>
                    <a:pt x="1673" y="3710"/>
                    <a:pt x="2906" y="3710"/>
                  </a:cubicBezTo>
                  <a:cubicBezTo>
                    <a:pt x="3858" y="3710"/>
                    <a:pt x="4802" y="3628"/>
                    <a:pt x="5212" y="3560"/>
                  </a:cubicBezTo>
                  <a:lnTo>
                    <a:pt x="45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3786150" y="3769700"/>
              <a:ext cx="128100" cy="95675"/>
            </a:xfrm>
            <a:custGeom>
              <a:avLst/>
              <a:gdLst/>
              <a:ahLst/>
              <a:cxnLst/>
              <a:rect l="l" t="t" r="r" b="b"/>
              <a:pathLst>
                <a:path w="5124" h="3827" extrusionOk="0">
                  <a:moveTo>
                    <a:pt x="4447" y="1"/>
                  </a:moveTo>
                  <a:cubicBezTo>
                    <a:pt x="3981" y="799"/>
                    <a:pt x="3150" y="1254"/>
                    <a:pt x="2285" y="1409"/>
                  </a:cubicBezTo>
                  <a:cubicBezTo>
                    <a:pt x="1852" y="1498"/>
                    <a:pt x="1398" y="1509"/>
                    <a:pt x="932" y="1642"/>
                  </a:cubicBezTo>
                  <a:cubicBezTo>
                    <a:pt x="688" y="1697"/>
                    <a:pt x="466" y="1819"/>
                    <a:pt x="278" y="1997"/>
                  </a:cubicBezTo>
                  <a:cubicBezTo>
                    <a:pt x="100" y="2207"/>
                    <a:pt x="0" y="2462"/>
                    <a:pt x="11" y="2740"/>
                  </a:cubicBezTo>
                  <a:cubicBezTo>
                    <a:pt x="23" y="2862"/>
                    <a:pt x="34" y="2984"/>
                    <a:pt x="67" y="3106"/>
                  </a:cubicBezTo>
                  <a:cubicBezTo>
                    <a:pt x="111" y="3261"/>
                    <a:pt x="200" y="3383"/>
                    <a:pt x="333" y="3460"/>
                  </a:cubicBezTo>
                  <a:cubicBezTo>
                    <a:pt x="544" y="3593"/>
                    <a:pt x="788" y="3671"/>
                    <a:pt x="1032" y="3715"/>
                  </a:cubicBezTo>
                  <a:cubicBezTo>
                    <a:pt x="1486" y="3793"/>
                    <a:pt x="1941" y="3826"/>
                    <a:pt x="2407" y="3826"/>
                  </a:cubicBezTo>
                  <a:cubicBezTo>
                    <a:pt x="3316" y="3826"/>
                    <a:pt x="4225" y="3726"/>
                    <a:pt x="5123" y="3549"/>
                  </a:cubicBezTo>
                  <a:lnTo>
                    <a:pt x="5123" y="3549"/>
                  </a:lnTo>
                  <a:cubicBezTo>
                    <a:pt x="4669" y="3582"/>
                    <a:pt x="4214" y="3582"/>
                    <a:pt x="3760" y="3593"/>
                  </a:cubicBezTo>
                  <a:cubicBezTo>
                    <a:pt x="3641" y="3596"/>
                    <a:pt x="3521" y="3598"/>
                    <a:pt x="3401" y="3598"/>
                  </a:cubicBezTo>
                  <a:cubicBezTo>
                    <a:pt x="3073" y="3598"/>
                    <a:pt x="2742" y="3587"/>
                    <a:pt x="2418" y="3571"/>
                  </a:cubicBezTo>
                  <a:cubicBezTo>
                    <a:pt x="1974" y="3549"/>
                    <a:pt x="1531" y="3494"/>
                    <a:pt x="1087" y="3416"/>
                  </a:cubicBezTo>
                  <a:cubicBezTo>
                    <a:pt x="887" y="3372"/>
                    <a:pt x="688" y="3305"/>
                    <a:pt x="510" y="3194"/>
                  </a:cubicBezTo>
                  <a:cubicBezTo>
                    <a:pt x="444" y="3161"/>
                    <a:pt x="400" y="3106"/>
                    <a:pt x="377" y="3028"/>
                  </a:cubicBezTo>
                  <a:cubicBezTo>
                    <a:pt x="355" y="2928"/>
                    <a:pt x="344" y="2828"/>
                    <a:pt x="333" y="2728"/>
                  </a:cubicBezTo>
                  <a:cubicBezTo>
                    <a:pt x="322" y="2540"/>
                    <a:pt x="377" y="2351"/>
                    <a:pt x="510" y="2218"/>
                  </a:cubicBezTo>
                  <a:cubicBezTo>
                    <a:pt x="655" y="2074"/>
                    <a:pt x="832" y="1974"/>
                    <a:pt x="1021" y="1930"/>
                  </a:cubicBezTo>
                  <a:cubicBezTo>
                    <a:pt x="1431" y="1797"/>
                    <a:pt x="1897" y="1775"/>
                    <a:pt x="2340" y="1653"/>
                  </a:cubicBezTo>
                  <a:cubicBezTo>
                    <a:pt x="2795" y="1531"/>
                    <a:pt x="3216" y="1342"/>
                    <a:pt x="3604" y="1076"/>
                  </a:cubicBezTo>
                  <a:cubicBezTo>
                    <a:pt x="3970" y="799"/>
                    <a:pt x="4270" y="433"/>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3848800" y="3756675"/>
              <a:ext cx="147225" cy="112300"/>
            </a:xfrm>
            <a:custGeom>
              <a:avLst/>
              <a:gdLst/>
              <a:ahLst/>
              <a:cxnLst/>
              <a:rect l="l" t="t" r="r" b="b"/>
              <a:pathLst>
                <a:path w="5889" h="4492" extrusionOk="0">
                  <a:moveTo>
                    <a:pt x="4614" y="0"/>
                  </a:moveTo>
                  <a:lnTo>
                    <a:pt x="3560" y="766"/>
                  </a:lnTo>
                  <a:cubicBezTo>
                    <a:pt x="3205" y="1664"/>
                    <a:pt x="2850" y="2107"/>
                    <a:pt x="1941" y="2495"/>
                  </a:cubicBezTo>
                  <a:cubicBezTo>
                    <a:pt x="1497" y="2695"/>
                    <a:pt x="755" y="2695"/>
                    <a:pt x="400" y="2895"/>
                  </a:cubicBezTo>
                  <a:cubicBezTo>
                    <a:pt x="0" y="3127"/>
                    <a:pt x="122" y="3804"/>
                    <a:pt x="200" y="4236"/>
                  </a:cubicBezTo>
                  <a:cubicBezTo>
                    <a:pt x="707" y="4402"/>
                    <a:pt x="1344" y="4492"/>
                    <a:pt x="2000" y="4492"/>
                  </a:cubicBezTo>
                  <a:cubicBezTo>
                    <a:pt x="2924" y="4492"/>
                    <a:pt x="3887" y="4315"/>
                    <a:pt x="4580" y="3926"/>
                  </a:cubicBezTo>
                  <a:cubicBezTo>
                    <a:pt x="5889" y="3172"/>
                    <a:pt x="4935" y="1065"/>
                    <a:pt x="4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3848250" y="3756675"/>
              <a:ext cx="135025" cy="116300"/>
            </a:xfrm>
            <a:custGeom>
              <a:avLst/>
              <a:gdLst/>
              <a:ahLst/>
              <a:cxnLst/>
              <a:rect l="l" t="t" r="r" b="b"/>
              <a:pathLst>
                <a:path w="5401" h="4652" extrusionOk="0">
                  <a:moveTo>
                    <a:pt x="4647" y="0"/>
                  </a:moveTo>
                  <a:lnTo>
                    <a:pt x="4647" y="0"/>
                  </a:lnTo>
                  <a:cubicBezTo>
                    <a:pt x="4824" y="710"/>
                    <a:pt x="5068" y="1398"/>
                    <a:pt x="5146" y="2107"/>
                  </a:cubicBezTo>
                  <a:cubicBezTo>
                    <a:pt x="5201" y="2462"/>
                    <a:pt x="5179" y="2817"/>
                    <a:pt x="5090" y="3150"/>
                  </a:cubicBezTo>
                  <a:cubicBezTo>
                    <a:pt x="4979" y="3471"/>
                    <a:pt x="4746" y="3726"/>
                    <a:pt x="4436" y="3859"/>
                  </a:cubicBezTo>
                  <a:cubicBezTo>
                    <a:pt x="3782" y="4148"/>
                    <a:pt x="3083" y="4303"/>
                    <a:pt x="2373" y="4325"/>
                  </a:cubicBezTo>
                  <a:cubicBezTo>
                    <a:pt x="2267" y="4330"/>
                    <a:pt x="2160" y="4333"/>
                    <a:pt x="2054" y="4333"/>
                  </a:cubicBezTo>
                  <a:cubicBezTo>
                    <a:pt x="1480" y="4333"/>
                    <a:pt x="909" y="4260"/>
                    <a:pt x="359" y="4114"/>
                  </a:cubicBezTo>
                  <a:lnTo>
                    <a:pt x="359" y="4114"/>
                  </a:lnTo>
                  <a:cubicBezTo>
                    <a:pt x="324" y="3931"/>
                    <a:pt x="298" y="3740"/>
                    <a:pt x="289" y="3549"/>
                  </a:cubicBezTo>
                  <a:cubicBezTo>
                    <a:pt x="289" y="3349"/>
                    <a:pt x="333" y="3139"/>
                    <a:pt x="455" y="3039"/>
                  </a:cubicBezTo>
                  <a:cubicBezTo>
                    <a:pt x="632" y="2939"/>
                    <a:pt x="832" y="2872"/>
                    <a:pt x="1043" y="2839"/>
                  </a:cubicBezTo>
                  <a:cubicBezTo>
                    <a:pt x="1264" y="2795"/>
                    <a:pt x="1486" y="2750"/>
                    <a:pt x="1719" y="2695"/>
                  </a:cubicBezTo>
                  <a:cubicBezTo>
                    <a:pt x="1941" y="2617"/>
                    <a:pt x="2163" y="2518"/>
                    <a:pt x="2362" y="2396"/>
                  </a:cubicBezTo>
                  <a:cubicBezTo>
                    <a:pt x="2562" y="2285"/>
                    <a:pt x="2750" y="2141"/>
                    <a:pt x="2917" y="1974"/>
                  </a:cubicBezTo>
                  <a:cubicBezTo>
                    <a:pt x="3227" y="1619"/>
                    <a:pt x="3449" y="1209"/>
                    <a:pt x="3582" y="766"/>
                  </a:cubicBezTo>
                  <a:lnTo>
                    <a:pt x="3582" y="766"/>
                  </a:lnTo>
                  <a:cubicBezTo>
                    <a:pt x="3382" y="1176"/>
                    <a:pt x="3172" y="1586"/>
                    <a:pt x="2828" y="1886"/>
                  </a:cubicBezTo>
                  <a:cubicBezTo>
                    <a:pt x="2662" y="2030"/>
                    <a:pt x="2473" y="2152"/>
                    <a:pt x="2274" y="2251"/>
                  </a:cubicBezTo>
                  <a:cubicBezTo>
                    <a:pt x="2085" y="2351"/>
                    <a:pt x="1874" y="2429"/>
                    <a:pt x="1664" y="2495"/>
                  </a:cubicBezTo>
                  <a:cubicBezTo>
                    <a:pt x="1442" y="2540"/>
                    <a:pt x="1220" y="2562"/>
                    <a:pt x="987" y="2606"/>
                  </a:cubicBezTo>
                  <a:cubicBezTo>
                    <a:pt x="743" y="2628"/>
                    <a:pt x="499" y="2695"/>
                    <a:pt x="289" y="2817"/>
                  </a:cubicBezTo>
                  <a:cubicBezTo>
                    <a:pt x="34" y="3028"/>
                    <a:pt x="0" y="3316"/>
                    <a:pt x="0" y="3560"/>
                  </a:cubicBezTo>
                  <a:cubicBezTo>
                    <a:pt x="0" y="3793"/>
                    <a:pt x="22" y="4026"/>
                    <a:pt x="67" y="4259"/>
                  </a:cubicBezTo>
                  <a:lnTo>
                    <a:pt x="89" y="4358"/>
                  </a:lnTo>
                  <a:lnTo>
                    <a:pt x="178" y="4381"/>
                  </a:lnTo>
                  <a:cubicBezTo>
                    <a:pt x="759" y="4559"/>
                    <a:pt x="1354" y="4652"/>
                    <a:pt x="1959" y="4652"/>
                  </a:cubicBezTo>
                  <a:cubicBezTo>
                    <a:pt x="2104" y="4652"/>
                    <a:pt x="2249" y="4646"/>
                    <a:pt x="2396" y="4636"/>
                  </a:cubicBezTo>
                  <a:cubicBezTo>
                    <a:pt x="3150" y="4613"/>
                    <a:pt x="3881" y="4436"/>
                    <a:pt x="4558" y="4103"/>
                  </a:cubicBezTo>
                  <a:cubicBezTo>
                    <a:pt x="4924" y="3926"/>
                    <a:pt x="5201" y="3604"/>
                    <a:pt x="5312" y="3216"/>
                  </a:cubicBezTo>
                  <a:cubicBezTo>
                    <a:pt x="5401" y="2850"/>
                    <a:pt x="5401" y="2462"/>
                    <a:pt x="5323" y="2085"/>
                  </a:cubicBezTo>
                  <a:cubicBezTo>
                    <a:pt x="5201" y="1353"/>
                    <a:pt x="4902" y="677"/>
                    <a:pt x="4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3713225" y="3818675"/>
              <a:ext cx="63800" cy="36225"/>
            </a:xfrm>
            <a:custGeom>
              <a:avLst/>
              <a:gdLst/>
              <a:ahLst/>
              <a:cxnLst/>
              <a:rect l="l" t="t" r="r" b="b"/>
              <a:pathLst>
                <a:path w="2552" h="1449" extrusionOk="0">
                  <a:moveTo>
                    <a:pt x="1398" y="1"/>
                  </a:moveTo>
                  <a:cubicBezTo>
                    <a:pt x="1369" y="1"/>
                    <a:pt x="1339" y="2"/>
                    <a:pt x="1309" y="4"/>
                  </a:cubicBezTo>
                  <a:cubicBezTo>
                    <a:pt x="433" y="82"/>
                    <a:pt x="256" y="714"/>
                    <a:pt x="1" y="1446"/>
                  </a:cubicBezTo>
                  <a:cubicBezTo>
                    <a:pt x="5" y="1448"/>
                    <a:pt x="8" y="1449"/>
                    <a:pt x="11" y="1449"/>
                  </a:cubicBezTo>
                  <a:cubicBezTo>
                    <a:pt x="24" y="1449"/>
                    <a:pt x="27" y="1431"/>
                    <a:pt x="45" y="1413"/>
                  </a:cubicBezTo>
                  <a:lnTo>
                    <a:pt x="2551" y="1147"/>
                  </a:lnTo>
                  <a:cubicBezTo>
                    <a:pt x="2530" y="543"/>
                    <a:pt x="2014" y="1"/>
                    <a:pt x="1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3776450" y="3835100"/>
              <a:ext cx="65050" cy="43300"/>
            </a:xfrm>
            <a:custGeom>
              <a:avLst/>
              <a:gdLst/>
              <a:ahLst/>
              <a:cxnLst/>
              <a:rect l="l" t="t" r="r" b="b"/>
              <a:pathLst>
                <a:path w="2602" h="1732" extrusionOk="0">
                  <a:moveTo>
                    <a:pt x="1500" y="0"/>
                  </a:moveTo>
                  <a:cubicBezTo>
                    <a:pt x="1488" y="0"/>
                    <a:pt x="1476" y="1"/>
                    <a:pt x="1464" y="2"/>
                  </a:cubicBezTo>
                  <a:cubicBezTo>
                    <a:pt x="754" y="35"/>
                    <a:pt x="0" y="1011"/>
                    <a:pt x="155" y="1731"/>
                  </a:cubicBezTo>
                  <a:cubicBezTo>
                    <a:pt x="178" y="1720"/>
                    <a:pt x="189" y="1687"/>
                    <a:pt x="200" y="1676"/>
                  </a:cubicBezTo>
                  <a:lnTo>
                    <a:pt x="2407" y="1199"/>
                  </a:lnTo>
                  <a:cubicBezTo>
                    <a:pt x="2602" y="701"/>
                    <a:pt x="2023"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3843250" y="3847300"/>
              <a:ext cx="53800" cy="51300"/>
            </a:xfrm>
            <a:custGeom>
              <a:avLst/>
              <a:gdLst/>
              <a:ahLst/>
              <a:cxnLst/>
              <a:rect l="l" t="t" r="r" b="b"/>
              <a:pathLst>
                <a:path w="2152" h="2052" extrusionOk="0">
                  <a:moveTo>
                    <a:pt x="1332" y="0"/>
                  </a:moveTo>
                  <a:cubicBezTo>
                    <a:pt x="1173" y="0"/>
                    <a:pt x="1018" y="35"/>
                    <a:pt x="899" y="101"/>
                  </a:cubicBezTo>
                  <a:cubicBezTo>
                    <a:pt x="222" y="501"/>
                    <a:pt x="12" y="1299"/>
                    <a:pt x="1" y="2042"/>
                  </a:cubicBezTo>
                  <a:cubicBezTo>
                    <a:pt x="1" y="2048"/>
                    <a:pt x="1" y="2051"/>
                    <a:pt x="1" y="2051"/>
                  </a:cubicBezTo>
                  <a:cubicBezTo>
                    <a:pt x="1" y="2051"/>
                    <a:pt x="3" y="2006"/>
                    <a:pt x="12" y="1998"/>
                  </a:cubicBezTo>
                  <a:lnTo>
                    <a:pt x="2108" y="1011"/>
                  </a:lnTo>
                  <a:cubicBezTo>
                    <a:pt x="2130" y="756"/>
                    <a:pt x="2152" y="445"/>
                    <a:pt x="1975" y="245"/>
                  </a:cubicBezTo>
                  <a:cubicBezTo>
                    <a:pt x="1821" y="79"/>
                    <a:pt x="1572" y="0"/>
                    <a:pt x="1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3371000" y="3788025"/>
              <a:ext cx="57825" cy="33825"/>
            </a:xfrm>
            <a:custGeom>
              <a:avLst/>
              <a:gdLst/>
              <a:ahLst/>
              <a:cxnLst/>
              <a:rect l="l" t="t" r="r" b="b"/>
              <a:pathLst>
                <a:path w="2313" h="1353" extrusionOk="0">
                  <a:moveTo>
                    <a:pt x="1301" y="1"/>
                  </a:moveTo>
                  <a:cubicBezTo>
                    <a:pt x="659" y="1"/>
                    <a:pt x="0" y="537"/>
                    <a:pt x="62" y="1352"/>
                  </a:cubicBezTo>
                  <a:lnTo>
                    <a:pt x="2313" y="709"/>
                  </a:lnTo>
                  <a:cubicBezTo>
                    <a:pt x="2106" y="215"/>
                    <a:pt x="1707" y="1"/>
                    <a:pt x="1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3417150" y="3790325"/>
              <a:ext cx="65925" cy="46775"/>
            </a:xfrm>
            <a:custGeom>
              <a:avLst/>
              <a:gdLst/>
              <a:ahLst/>
              <a:cxnLst/>
              <a:rect l="l" t="t" r="r" b="b"/>
              <a:pathLst>
                <a:path w="2637" h="1871" extrusionOk="0">
                  <a:moveTo>
                    <a:pt x="1577" y="1"/>
                  </a:moveTo>
                  <a:cubicBezTo>
                    <a:pt x="1330" y="1"/>
                    <a:pt x="1088" y="60"/>
                    <a:pt x="910" y="174"/>
                  </a:cubicBezTo>
                  <a:cubicBezTo>
                    <a:pt x="533" y="406"/>
                    <a:pt x="267" y="772"/>
                    <a:pt x="156" y="1194"/>
                  </a:cubicBezTo>
                  <a:cubicBezTo>
                    <a:pt x="112" y="1349"/>
                    <a:pt x="1" y="1870"/>
                    <a:pt x="156" y="1870"/>
                  </a:cubicBezTo>
                  <a:lnTo>
                    <a:pt x="2607" y="839"/>
                  </a:lnTo>
                  <a:cubicBezTo>
                    <a:pt x="2637" y="266"/>
                    <a:pt x="2099"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3474000" y="3795575"/>
              <a:ext cx="62950" cy="57600"/>
            </a:xfrm>
            <a:custGeom>
              <a:avLst/>
              <a:gdLst/>
              <a:ahLst/>
              <a:cxnLst/>
              <a:rect l="l" t="t" r="r" b="b"/>
              <a:pathLst>
                <a:path w="2518" h="2304" extrusionOk="0">
                  <a:moveTo>
                    <a:pt x="1821" y="0"/>
                  </a:moveTo>
                  <a:cubicBezTo>
                    <a:pt x="1711" y="0"/>
                    <a:pt x="1585" y="24"/>
                    <a:pt x="1442" y="74"/>
                  </a:cubicBezTo>
                  <a:cubicBezTo>
                    <a:pt x="610" y="363"/>
                    <a:pt x="0" y="1560"/>
                    <a:pt x="111" y="2303"/>
                  </a:cubicBezTo>
                  <a:lnTo>
                    <a:pt x="2517" y="1072"/>
                  </a:lnTo>
                  <a:cubicBezTo>
                    <a:pt x="2517" y="506"/>
                    <a:pt x="2337" y="0"/>
                    <a:pt x="1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3348125" y="3258225"/>
              <a:ext cx="43550" cy="94000"/>
            </a:xfrm>
            <a:custGeom>
              <a:avLst/>
              <a:gdLst/>
              <a:ahLst/>
              <a:cxnLst/>
              <a:rect l="l" t="t" r="r" b="b"/>
              <a:pathLst>
                <a:path w="1742" h="3760" extrusionOk="0">
                  <a:moveTo>
                    <a:pt x="1742" y="0"/>
                  </a:moveTo>
                  <a:lnTo>
                    <a:pt x="1742" y="0"/>
                  </a:lnTo>
                  <a:cubicBezTo>
                    <a:pt x="1" y="477"/>
                    <a:pt x="633" y="3083"/>
                    <a:pt x="1708" y="3759"/>
                  </a:cubicBezTo>
                  <a:lnTo>
                    <a:pt x="1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3297675" y="3258125"/>
              <a:ext cx="37725" cy="79900"/>
            </a:xfrm>
            <a:custGeom>
              <a:avLst/>
              <a:gdLst/>
              <a:ahLst/>
              <a:cxnLst/>
              <a:rect l="l" t="t" r="r" b="b"/>
              <a:pathLst>
                <a:path w="1509" h="3196" extrusionOk="0">
                  <a:moveTo>
                    <a:pt x="1380" y="1"/>
                  </a:moveTo>
                  <a:cubicBezTo>
                    <a:pt x="816" y="1"/>
                    <a:pt x="420" y="214"/>
                    <a:pt x="244" y="803"/>
                  </a:cubicBezTo>
                  <a:cubicBezTo>
                    <a:pt x="1" y="1413"/>
                    <a:pt x="78" y="2100"/>
                    <a:pt x="433" y="2655"/>
                  </a:cubicBezTo>
                  <a:cubicBezTo>
                    <a:pt x="576" y="2826"/>
                    <a:pt x="942" y="3196"/>
                    <a:pt x="1069" y="3196"/>
                  </a:cubicBezTo>
                  <a:cubicBezTo>
                    <a:pt x="1089" y="3196"/>
                    <a:pt x="1103" y="3186"/>
                    <a:pt x="1109" y="3165"/>
                  </a:cubicBezTo>
                  <a:lnTo>
                    <a:pt x="1509" y="4"/>
                  </a:lnTo>
                  <a:cubicBezTo>
                    <a:pt x="1465" y="2"/>
                    <a:pt x="1422" y="1"/>
                    <a:pt x="1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8"/>
            <p:cNvSpPr/>
            <p:nvPr/>
          </p:nvSpPr>
          <p:spPr>
            <a:xfrm>
              <a:off x="3179575" y="3244875"/>
              <a:ext cx="27750" cy="53575"/>
            </a:xfrm>
            <a:custGeom>
              <a:avLst/>
              <a:gdLst/>
              <a:ahLst/>
              <a:cxnLst/>
              <a:rect l="l" t="t" r="r" b="b"/>
              <a:pathLst>
                <a:path w="1110" h="2143" extrusionOk="0">
                  <a:moveTo>
                    <a:pt x="591" y="0"/>
                  </a:moveTo>
                  <a:cubicBezTo>
                    <a:pt x="187" y="0"/>
                    <a:pt x="1" y="468"/>
                    <a:pt x="1" y="811"/>
                  </a:cubicBezTo>
                  <a:cubicBezTo>
                    <a:pt x="1" y="1566"/>
                    <a:pt x="588" y="1798"/>
                    <a:pt x="1109" y="2142"/>
                  </a:cubicBezTo>
                  <a:lnTo>
                    <a:pt x="633" y="2"/>
                  </a:lnTo>
                  <a:cubicBezTo>
                    <a:pt x="619" y="1"/>
                    <a:pt x="605" y="0"/>
                    <a:pt x="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8"/>
            <p:cNvSpPr/>
            <p:nvPr/>
          </p:nvSpPr>
          <p:spPr>
            <a:xfrm>
              <a:off x="3211450" y="3258225"/>
              <a:ext cx="48000" cy="52425"/>
            </a:xfrm>
            <a:custGeom>
              <a:avLst/>
              <a:gdLst/>
              <a:ahLst/>
              <a:cxnLst/>
              <a:rect l="l" t="t" r="r" b="b"/>
              <a:pathLst>
                <a:path w="1920" h="2097" extrusionOk="0">
                  <a:moveTo>
                    <a:pt x="1110" y="0"/>
                  </a:moveTo>
                  <a:lnTo>
                    <a:pt x="1110" y="0"/>
                  </a:lnTo>
                  <a:cubicBezTo>
                    <a:pt x="1" y="477"/>
                    <a:pt x="1154" y="1896"/>
                    <a:pt x="1919" y="2096"/>
                  </a:cubicBezTo>
                  <a:lnTo>
                    <a:pt x="1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8"/>
        <p:cNvGrpSpPr/>
        <p:nvPr/>
      </p:nvGrpSpPr>
      <p:grpSpPr>
        <a:xfrm>
          <a:off x="0" y="0"/>
          <a:ext cx="0" cy="0"/>
          <a:chOff x="0" y="0"/>
          <a:chExt cx="0" cy="0"/>
        </a:xfrm>
      </p:grpSpPr>
      <p:sp>
        <p:nvSpPr>
          <p:cNvPr id="3439" name="Google Shape;3439;p49"/>
          <p:cNvSpPr txBox="1">
            <a:spLocks noGrp="1"/>
          </p:cNvSpPr>
          <p:nvPr>
            <p:ph type="title"/>
          </p:nvPr>
        </p:nvSpPr>
        <p:spPr>
          <a:xfrm>
            <a:off x="2788200" y="235075"/>
            <a:ext cx="3567600" cy="82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Meetings</a:t>
            </a:r>
            <a:endParaRPr sz="5000"/>
          </a:p>
        </p:txBody>
      </p:sp>
      <p:sp>
        <p:nvSpPr>
          <p:cNvPr id="3440" name="Google Shape;3440;p49"/>
          <p:cNvSpPr txBox="1">
            <a:spLocks noGrp="1"/>
          </p:cNvSpPr>
          <p:nvPr>
            <p:ph type="subTitle" idx="1"/>
          </p:nvPr>
        </p:nvSpPr>
        <p:spPr>
          <a:xfrm>
            <a:off x="3090902" y="2015550"/>
            <a:ext cx="29622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200"/>
              <a:t>Until it is safe to meet in person, we will meet online through Google Meet. for students who chose to attend school virtually later in the school year, we will provide an online option for them to attend meetings.</a:t>
            </a:r>
            <a:endParaRPr sz="1200"/>
          </a:p>
          <a:p>
            <a:pPr marL="0" lvl="0" indent="0" algn="ctr" rtl="0">
              <a:spcBef>
                <a:spcPts val="0"/>
              </a:spcBef>
              <a:spcAft>
                <a:spcPts val="0"/>
              </a:spcAft>
              <a:buNone/>
            </a:pPr>
            <a:endParaRPr/>
          </a:p>
        </p:txBody>
      </p:sp>
      <p:sp>
        <p:nvSpPr>
          <p:cNvPr id="3441" name="Google Shape;3441;p49"/>
          <p:cNvSpPr txBox="1"/>
          <p:nvPr/>
        </p:nvSpPr>
        <p:spPr>
          <a:xfrm>
            <a:off x="2788200" y="1125313"/>
            <a:ext cx="3567600" cy="8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2000" b="1">
                <a:solidFill>
                  <a:schemeClr val="dk2"/>
                </a:solidFill>
                <a:latin typeface="Oxygen"/>
                <a:ea typeface="Oxygen"/>
                <a:cs typeface="Oxygen"/>
                <a:sym typeface="Oxygen"/>
              </a:rPr>
              <a:t>The first Wednesday of each month in room N210</a:t>
            </a:r>
            <a:endParaRPr sz="2000" b="1">
              <a:latin typeface="Oxygen"/>
              <a:ea typeface="Oxygen"/>
              <a:cs typeface="Oxygen"/>
              <a:sym typeface="Oxygen"/>
            </a:endParaRPr>
          </a:p>
        </p:txBody>
      </p:sp>
      <p:sp>
        <p:nvSpPr>
          <p:cNvPr id="3442" name="Google Shape;3442;p49"/>
          <p:cNvSpPr txBox="1"/>
          <p:nvPr/>
        </p:nvSpPr>
        <p:spPr>
          <a:xfrm>
            <a:off x="1831050" y="3844775"/>
            <a:ext cx="5481900" cy="8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Oxygen"/>
                <a:ea typeface="Oxygen"/>
                <a:cs typeface="Oxygen"/>
                <a:sym typeface="Oxygen"/>
              </a:rPr>
              <a:t>Our First Meeting is: August 19th</a:t>
            </a:r>
            <a:endParaRPr sz="2000" b="1">
              <a:latin typeface="Oxygen"/>
              <a:ea typeface="Oxygen"/>
              <a:cs typeface="Oxygen"/>
              <a:sym typeface="Oxygen"/>
            </a:endParaRPr>
          </a:p>
        </p:txBody>
      </p:sp>
      <p:grpSp>
        <p:nvGrpSpPr>
          <p:cNvPr id="3443" name="Google Shape;3443;p49"/>
          <p:cNvGrpSpPr/>
          <p:nvPr/>
        </p:nvGrpSpPr>
        <p:grpSpPr>
          <a:xfrm>
            <a:off x="4409849" y="3331319"/>
            <a:ext cx="324309" cy="310074"/>
            <a:chOff x="2282831" y="2499020"/>
            <a:chExt cx="192880" cy="184436"/>
          </a:xfrm>
        </p:grpSpPr>
        <p:sp>
          <p:nvSpPr>
            <p:cNvPr id="3444" name="Google Shape;3444;p49"/>
            <p:cNvSpPr/>
            <p:nvPr/>
          </p:nvSpPr>
          <p:spPr>
            <a:xfrm>
              <a:off x="2297035" y="2512704"/>
              <a:ext cx="167201" cy="156548"/>
            </a:xfrm>
            <a:custGeom>
              <a:avLst/>
              <a:gdLst/>
              <a:ahLst/>
              <a:cxnLst/>
              <a:rect l="l" t="t" r="r" b="b"/>
              <a:pathLst>
                <a:path w="3861" h="3615" extrusionOk="0">
                  <a:moveTo>
                    <a:pt x="1691" y="0"/>
                  </a:moveTo>
                  <a:cubicBezTo>
                    <a:pt x="1407" y="0"/>
                    <a:pt x="1129" y="76"/>
                    <a:pt x="883" y="208"/>
                  </a:cubicBezTo>
                  <a:cubicBezTo>
                    <a:pt x="505" y="429"/>
                    <a:pt x="234" y="801"/>
                    <a:pt x="133" y="1230"/>
                  </a:cubicBezTo>
                  <a:cubicBezTo>
                    <a:pt x="0" y="1754"/>
                    <a:pt x="89" y="2315"/>
                    <a:pt x="372" y="2782"/>
                  </a:cubicBezTo>
                  <a:cubicBezTo>
                    <a:pt x="681" y="3299"/>
                    <a:pt x="1243" y="3614"/>
                    <a:pt x="1848" y="3614"/>
                  </a:cubicBezTo>
                  <a:cubicBezTo>
                    <a:pt x="2542" y="3614"/>
                    <a:pt x="3204" y="3223"/>
                    <a:pt x="3501" y="2643"/>
                  </a:cubicBezTo>
                  <a:cubicBezTo>
                    <a:pt x="3665" y="2321"/>
                    <a:pt x="3860" y="1653"/>
                    <a:pt x="3280" y="845"/>
                  </a:cubicBezTo>
                  <a:cubicBezTo>
                    <a:pt x="2920" y="328"/>
                    <a:pt x="2328" y="13"/>
                    <a:pt x="1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9"/>
            <p:cNvSpPr/>
            <p:nvPr/>
          </p:nvSpPr>
          <p:spPr>
            <a:xfrm>
              <a:off x="2282831" y="2499020"/>
              <a:ext cx="192880" cy="184436"/>
            </a:xfrm>
            <a:custGeom>
              <a:avLst/>
              <a:gdLst/>
              <a:ahLst/>
              <a:cxnLst/>
              <a:rect l="l" t="t" r="r" b="b"/>
              <a:pathLst>
                <a:path w="4454" h="4259" extrusionOk="0">
                  <a:moveTo>
                    <a:pt x="2019" y="638"/>
                  </a:moveTo>
                  <a:lnTo>
                    <a:pt x="2025" y="644"/>
                  </a:lnTo>
                  <a:cubicBezTo>
                    <a:pt x="2555" y="650"/>
                    <a:pt x="3047" y="915"/>
                    <a:pt x="3356" y="1351"/>
                  </a:cubicBezTo>
                  <a:cubicBezTo>
                    <a:pt x="4220" y="2561"/>
                    <a:pt x="3211" y="3615"/>
                    <a:pt x="2183" y="3615"/>
                  </a:cubicBezTo>
                  <a:cubicBezTo>
                    <a:pt x="2177" y="3615"/>
                    <a:pt x="2171" y="3615"/>
                    <a:pt x="2165" y="3615"/>
                  </a:cubicBezTo>
                  <a:cubicBezTo>
                    <a:pt x="1674" y="3615"/>
                    <a:pt x="1221" y="3351"/>
                    <a:pt x="972" y="2934"/>
                  </a:cubicBezTo>
                  <a:cubicBezTo>
                    <a:pt x="518" y="2208"/>
                    <a:pt x="688" y="1180"/>
                    <a:pt x="1363" y="802"/>
                  </a:cubicBezTo>
                  <a:cubicBezTo>
                    <a:pt x="1565" y="695"/>
                    <a:pt x="1792" y="638"/>
                    <a:pt x="2019" y="638"/>
                  </a:cubicBezTo>
                  <a:close/>
                  <a:moveTo>
                    <a:pt x="2019" y="1"/>
                  </a:moveTo>
                  <a:cubicBezTo>
                    <a:pt x="1678" y="1"/>
                    <a:pt x="1350" y="83"/>
                    <a:pt x="1054" y="247"/>
                  </a:cubicBezTo>
                  <a:cubicBezTo>
                    <a:pt x="600" y="512"/>
                    <a:pt x="272" y="960"/>
                    <a:pt x="158" y="1477"/>
                  </a:cubicBezTo>
                  <a:cubicBezTo>
                    <a:pt x="0" y="2088"/>
                    <a:pt x="101" y="2738"/>
                    <a:pt x="436" y="3274"/>
                  </a:cubicBezTo>
                  <a:cubicBezTo>
                    <a:pt x="801" y="3886"/>
                    <a:pt x="1464" y="4258"/>
                    <a:pt x="2183" y="4258"/>
                  </a:cubicBezTo>
                  <a:cubicBezTo>
                    <a:pt x="2984" y="4258"/>
                    <a:pt x="3759" y="3798"/>
                    <a:pt x="4113" y="3116"/>
                  </a:cubicBezTo>
                  <a:cubicBezTo>
                    <a:pt x="4453" y="2454"/>
                    <a:pt x="4365" y="1679"/>
                    <a:pt x="3867" y="985"/>
                  </a:cubicBezTo>
                  <a:cubicBezTo>
                    <a:pt x="3444" y="386"/>
                    <a:pt x="2757" y="20"/>
                    <a:pt x="2025" y="13"/>
                  </a:cubicBezTo>
                  <a:lnTo>
                    <a:pt x="2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9"/>
            <p:cNvSpPr/>
            <p:nvPr/>
          </p:nvSpPr>
          <p:spPr>
            <a:xfrm>
              <a:off x="2338000" y="2589395"/>
              <a:ext cx="15330" cy="10826"/>
            </a:xfrm>
            <a:custGeom>
              <a:avLst/>
              <a:gdLst/>
              <a:ahLst/>
              <a:cxnLst/>
              <a:rect l="l" t="t" r="r" b="b"/>
              <a:pathLst>
                <a:path w="354" h="250" extrusionOk="0">
                  <a:moveTo>
                    <a:pt x="132" y="1"/>
                  </a:moveTo>
                  <a:cubicBezTo>
                    <a:pt x="126" y="1"/>
                    <a:pt x="120" y="1"/>
                    <a:pt x="114" y="1"/>
                  </a:cubicBezTo>
                  <a:cubicBezTo>
                    <a:pt x="45" y="8"/>
                    <a:pt x="0" y="83"/>
                    <a:pt x="32" y="147"/>
                  </a:cubicBezTo>
                  <a:cubicBezTo>
                    <a:pt x="65" y="208"/>
                    <a:pt x="134" y="250"/>
                    <a:pt x="206" y="250"/>
                  </a:cubicBezTo>
                  <a:cubicBezTo>
                    <a:pt x="215" y="250"/>
                    <a:pt x="224" y="249"/>
                    <a:pt x="234" y="247"/>
                  </a:cubicBezTo>
                  <a:cubicBezTo>
                    <a:pt x="303" y="241"/>
                    <a:pt x="354" y="165"/>
                    <a:pt x="316" y="102"/>
                  </a:cubicBezTo>
                  <a:cubicBezTo>
                    <a:pt x="281" y="38"/>
                    <a:pt x="208"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9"/>
            <p:cNvSpPr/>
            <p:nvPr/>
          </p:nvSpPr>
          <p:spPr>
            <a:xfrm>
              <a:off x="2339343" y="2568003"/>
              <a:ext cx="11259" cy="7882"/>
            </a:xfrm>
            <a:custGeom>
              <a:avLst/>
              <a:gdLst/>
              <a:ahLst/>
              <a:cxnLst/>
              <a:rect l="l" t="t" r="r" b="b"/>
              <a:pathLst>
                <a:path w="260" h="182" extrusionOk="0">
                  <a:moveTo>
                    <a:pt x="115" y="1"/>
                  </a:moveTo>
                  <a:cubicBezTo>
                    <a:pt x="106" y="1"/>
                    <a:pt x="98" y="2"/>
                    <a:pt x="89" y="4"/>
                  </a:cubicBezTo>
                  <a:cubicBezTo>
                    <a:pt x="32" y="4"/>
                    <a:pt x="1" y="60"/>
                    <a:pt x="26" y="104"/>
                  </a:cubicBezTo>
                  <a:cubicBezTo>
                    <a:pt x="55" y="156"/>
                    <a:pt x="103" y="181"/>
                    <a:pt x="159" y="181"/>
                  </a:cubicBezTo>
                  <a:cubicBezTo>
                    <a:pt x="165" y="181"/>
                    <a:pt x="171" y="181"/>
                    <a:pt x="178" y="180"/>
                  </a:cubicBezTo>
                  <a:cubicBezTo>
                    <a:pt x="228" y="174"/>
                    <a:pt x="260" y="123"/>
                    <a:pt x="234" y="73"/>
                  </a:cubicBezTo>
                  <a:cubicBezTo>
                    <a:pt x="207" y="30"/>
                    <a:pt x="162"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9"/>
            <p:cNvSpPr/>
            <p:nvPr/>
          </p:nvSpPr>
          <p:spPr>
            <a:xfrm>
              <a:off x="2355192" y="2565448"/>
              <a:ext cx="9614" cy="7448"/>
            </a:xfrm>
            <a:custGeom>
              <a:avLst/>
              <a:gdLst/>
              <a:ahLst/>
              <a:cxnLst/>
              <a:rect l="l" t="t" r="r" b="b"/>
              <a:pathLst>
                <a:path w="222" h="172" extrusionOk="0">
                  <a:moveTo>
                    <a:pt x="57" y="0"/>
                  </a:moveTo>
                  <a:cubicBezTo>
                    <a:pt x="27" y="0"/>
                    <a:pt x="1" y="10"/>
                    <a:pt x="1" y="44"/>
                  </a:cubicBezTo>
                  <a:lnTo>
                    <a:pt x="1" y="63"/>
                  </a:lnTo>
                  <a:cubicBezTo>
                    <a:pt x="6" y="125"/>
                    <a:pt x="58" y="172"/>
                    <a:pt x="118" y="172"/>
                  </a:cubicBezTo>
                  <a:cubicBezTo>
                    <a:pt x="125" y="172"/>
                    <a:pt x="132" y="171"/>
                    <a:pt x="139" y="170"/>
                  </a:cubicBezTo>
                  <a:cubicBezTo>
                    <a:pt x="209" y="163"/>
                    <a:pt x="221" y="94"/>
                    <a:pt x="165" y="44"/>
                  </a:cubicBezTo>
                  <a:cubicBezTo>
                    <a:pt x="158" y="31"/>
                    <a:pt x="146" y="25"/>
                    <a:pt x="139" y="18"/>
                  </a:cubicBezTo>
                  <a:cubicBezTo>
                    <a:pt x="126" y="12"/>
                    <a:pt x="90"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9"/>
            <p:cNvSpPr/>
            <p:nvPr/>
          </p:nvSpPr>
          <p:spPr>
            <a:xfrm>
              <a:off x="2360129" y="2584805"/>
              <a:ext cx="5500" cy="4374"/>
            </a:xfrm>
            <a:custGeom>
              <a:avLst/>
              <a:gdLst/>
              <a:ahLst/>
              <a:cxnLst/>
              <a:rect l="l" t="t" r="r" b="b"/>
              <a:pathLst>
                <a:path w="127" h="101" extrusionOk="0">
                  <a:moveTo>
                    <a:pt x="26" y="0"/>
                  </a:moveTo>
                  <a:cubicBezTo>
                    <a:pt x="16" y="0"/>
                    <a:pt x="7" y="3"/>
                    <a:pt x="0" y="13"/>
                  </a:cubicBezTo>
                  <a:lnTo>
                    <a:pt x="0" y="19"/>
                  </a:lnTo>
                  <a:cubicBezTo>
                    <a:pt x="0" y="32"/>
                    <a:pt x="0" y="38"/>
                    <a:pt x="0" y="51"/>
                  </a:cubicBezTo>
                  <a:cubicBezTo>
                    <a:pt x="0" y="57"/>
                    <a:pt x="0" y="63"/>
                    <a:pt x="7" y="70"/>
                  </a:cubicBezTo>
                  <a:cubicBezTo>
                    <a:pt x="17" y="91"/>
                    <a:pt x="43" y="101"/>
                    <a:pt x="66" y="101"/>
                  </a:cubicBezTo>
                  <a:cubicBezTo>
                    <a:pt x="99" y="101"/>
                    <a:pt x="127" y="81"/>
                    <a:pt x="101" y="44"/>
                  </a:cubicBezTo>
                  <a:cubicBezTo>
                    <a:pt x="89" y="25"/>
                    <a:pt x="76" y="13"/>
                    <a:pt x="57" y="7"/>
                  </a:cubicBezTo>
                  <a:cubicBezTo>
                    <a:pt x="48" y="3"/>
                    <a:pt x="37"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9"/>
            <p:cNvSpPr/>
            <p:nvPr/>
          </p:nvSpPr>
          <p:spPr>
            <a:xfrm>
              <a:off x="2400012" y="2593163"/>
              <a:ext cx="13684" cy="9527"/>
            </a:xfrm>
            <a:custGeom>
              <a:avLst/>
              <a:gdLst/>
              <a:ahLst/>
              <a:cxnLst/>
              <a:rect l="l" t="t" r="r" b="b"/>
              <a:pathLst>
                <a:path w="316" h="220" extrusionOk="0">
                  <a:moveTo>
                    <a:pt x="130" y="0"/>
                  </a:moveTo>
                  <a:cubicBezTo>
                    <a:pt x="120" y="0"/>
                    <a:pt x="111" y="1"/>
                    <a:pt x="101" y="3"/>
                  </a:cubicBezTo>
                  <a:cubicBezTo>
                    <a:pt x="38" y="3"/>
                    <a:pt x="0" y="72"/>
                    <a:pt x="32" y="129"/>
                  </a:cubicBezTo>
                  <a:cubicBezTo>
                    <a:pt x="65" y="184"/>
                    <a:pt x="121" y="220"/>
                    <a:pt x="186" y="220"/>
                  </a:cubicBezTo>
                  <a:cubicBezTo>
                    <a:pt x="195" y="220"/>
                    <a:pt x="205" y="219"/>
                    <a:pt x="215" y="217"/>
                  </a:cubicBezTo>
                  <a:cubicBezTo>
                    <a:pt x="278" y="211"/>
                    <a:pt x="315" y="148"/>
                    <a:pt x="284" y="91"/>
                  </a:cubicBezTo>
                  <a:cubicBezTo>
                    <a:pt x="251" y="36"/>
                    <a:pt x="194"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1" name="Google Shape;3451;p49"/>
          <p:cNvSpPr/>
          <p:nvPr/>
        </p:nvSpPr>
        <p:spPr>
          <a:xfrm rot="5400000" flipH="1">
            <a:off x="4548663" y="831075"/>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5"/>
        <p:cNvGrpSpPr/>
        <p:nvPr/>
      </p:nvGrpSpPr>
      <p:grpSpPr>
        <a:xfrm>
          <a:off x="0" y="0"/>
          <a:ext cx="0" cy="0"/>
          <a:chOff x="0" y="0"/>
          <a:chExt cx="0" cy="0"/>
        </a:xfrm>
      </p:grpSpPr>
      <p:sp>
        <p:nvSpPr>
          <p:cNvPr id="3456" name="Google Shape;3456;p50"/>
          <p:cNvSpPr txBox="1"/>
          <p:nvPr/>
        </p:nvSpPr>
        <p:spPr>
          <a:xfrm>
            <a:off x="2788200" y="235075"/>
            <a:ext cx="3567600" cy="821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rgbClr val="2A2A2A"/>
                </a:solidFill>
                <a:latin typeface="Hammersmith One"/>
                <a:ea typeface="Hammersmith One"/>
                <a:cs typeface="Hammersmith One"/>
                <a:sym typeface="Hammersmith One"/>
              </a:rPr>
              <a:t>Fees</a:t>
            </a:r>
            <a:endParaRPr sz="5000">
              <a:solidFill>
                <a:srgbClr val="2A2A2A"/>
              </a:solidFill>
              <a:latin typeface="Hammersmith One"/>
              <a:ea typeface="Hammersmith One"/>
              <a:cs typeface="Hammersmith One"/>
              <a:sym typeface="Hammersmith One"/>
            </a:endParaRPr>
          </a:p>
        </p:txBody>
      </p:sp>
      <p:sp>
        <p:nvSpPr>
          <p:cNvPr id="3457" name="Google Shape;3457;p50"/>
          <p:cNvSpPr txBox="1"/>
          <p:nvPr/>
        </p:nvSpPr>
        <p:spPr>
          <a:xfrm>
            <a:off x="2788200" y="1125313"/>
            <a:ext cx="3567600" cy="8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Oxygen"/>
                <a:ea typeface="Oxygen"/>
                <a:cs typeface="Oxygen"/>
                <a:sym typeface="Oxygen"/>
              </a:rPr>
              <a:t>$40 for both new and returning members</a:t>
            </a:r>
            <a:endParaRPr sz="2000" b="1">
              <a:latin typeface="Oxygen"/>
              <a:ea typeface="Oxygen"/>
              <a:cs typeface="Oxygen"/>
              <a:sym typeface="Oxygen"/>
            </a:endParaRPr>
          </a:p>
        </p:txBody>
      </p:sp>
      <p:sp>
        <p:nvSpPr>
          <p:cNvPr id="3458" name="Google Shape;3458;p50"/>
          <p:cNvSpPr/>
          <p:nvPr/>
        </p:nvSpPr>
        <p:spPr>
          <a:xfrm rot="5400000" flipH="1">
            <a:off x="4548663" y="831075"/>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0"/>
          <p:cNvSpPr txBox="1">
            <a:spLocks noGrp="1"/>
          </p:cNvSpPr>
          <p:nvPr>
            <p:ph type="subTitle" idx="1"/>
          </p:nvPr>
        </p:nvSpPr>
        <p:spPr>
          <a:xfrm>
            <a:off x="3090902" y="2015550"/>
            <a:ext cx="29622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a:t>HOSA is an international organization, requiring local chapters to enroll members in both the state and international registry. There is a 5$ increase from past years. Dues are also used to fund bus trips and any projects our chapter might take on. If you have any questions or concerns about fees, please do not hesitate to ask Mrs. Lawson!</a:t>
            </a:r>
            <a:endParaRPr sz="1100"/>
          </a:p>
          <a:p>
            <a:pPr marL="0" lvl="0" indent="0" algn="ctr" rtl="0">
              <a:spcBef>
                <a:spcPts val="0"/>
              </a:spcBef>
              <a:spcAft>
                <a:spcPts val="0"/>
              </a:spcAft>
              <a:buNone/>
            </a:pPr>
            <a:endParaRPr sz="1200"/>
          </a:p>
          <a:p>
            <a:pPr marL="0" lvl="0" indent="0" algn="ctr" rtl="0">
              <a:spcBef>
                <a:spcPts val="0"/>
              </a:spcBef>
              <a:spcAft>
                <a:spcPts val="0"/>
              </a:spcAft>
              <a:buNone/>
            </a:pPr>
            <a:endParaRPr/>
          </a:p>
        </p:txBody>
      </p:sp>
      <p:grpSp>
        <p:nvGrpSpPr>
          <p:cNvPr id="3460" name="Google Shape;3460;p50"/>
          <p:cNvGrpSpPr/>
          <p:nvPr/>
        </p:nvGrpSpPr>
        <p:grpSpPr>
          <a:xfrm>
            <a:off x="4409847" y="3507044"/>
            <a:ext cx="324309" cy="310074"/>
            <a:chOff x="2282831" y="2499020"/>
            <a:chExt cx="192880" cy="184436"/>
          </a:xfrm>
        </p:grpSpPr>
        <p:sp>
          <p:nvSpPr>
            <p:cNvPr id="3461" name="Google Shape;3461;p50"/>
            <p:cNvSpPr/>
            <p:nvPr/>
          </p:nvSpPr>
          <p:spPr>
            <a:xfrm>
              <a:off x="2297035" y="2512704"/>
              <a:ext cx="167201" cy="156548"/>
            </a:xfrm>
            <a:custGeom>
              <a:avLst/>
              <a:gdLst/>
              <a:ahLst/>
              <a:cxnLst/>
              <a:rect l="l" t="t" r="r" b="b"/>
              <a:pathLst>
                <a:path w="3861" h="3615" extrusionOk="0">
                  <a:moveTo>
                    <a:pt x="1691" y="0"/>
                  </a:moveTo>
                  <a:cubicBezTo>
                    <a:pt x="1407" y="0"/>
                    <a:pt x="1129" y="76"/>
                    <a:pt x="883" y="208"/>
                  </a:cubicBezTo>
                  <a:cubicBezTo>
                    <a:pt x="505" y="429"/>
                    <a:pt x="234" y="801"/>
                    <a:pt x="133" y="1230"/>
                  </a:cubicBezTo>
                  <a:cubicBezTo>
                    <a:pt x="0" y="1754"/>
                    <a:pt x="89" y="2315"/>
                    <a:pt x="372" y="2782"/>
                  </a:cubicBezTo>
                  <a:cubicBezTo>
                    <a:pt x="681" y="3299"/>
                    <a:pt x="1243" y="3614"/>
                    <a:pt x="1848" y="3614"/>
                  </a:cubicBezTo>
                  <a:cubicBezTo>
                    <a:pt x="2542" y="3614"/>
                    <a:pt x="3204" y="3223"/>
                    <a:pt x="3501" y="2643"/>
                  </a:cubicBezTo>
                  <a:cubicBezTo>
                    <a:pt x="3665" y="2321"/>
                    <a:pt x="3860" y="1653"/>
                    <a:pt x="3280" y="845"/>
                  </a:cubicBezTo>
                  <a:cubicBezTo>
                    <a:pt x="2920" y="328"/>
                    <a:pt x="2328" y="13"/>
                    <a:pt x="1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0"/>
            <p:cNvSpPr/>
            <p:nvPr/>
          </p:nvSpPr>
          <p:spPr>
            <a:xfrm>
              <a:off x="2282831" y="2499020"/>
              <a:ext cx="192880" cy="184436"/>
            </a:xfrm>
            <a:custGeom>
              <a:avLst/>
              <a:gdLst/>
              <a:ahLst/>
              <a:cxnLst/>
              <a:rect l="l" t="t" r="r" b="b"/>
              <a:pathLst>
                <a:path w="4454" h="4259" extrusionOk="0">
                  <a:moveTo>
                    <a:pt x="2019" y="638"/>
                  </a:moveTo>
                  <a:lnTo>
                    <a:pt x="2025" y="644"/>
                  </a:lnTo>
                  <a:cubicBezTo>
                    <a:pt x="2555" y="650"/>
                    <a:pt x="3047" y="915"/>
                    <a:pt x="3356" y="1351"/>
                  </a:cubicBezTo>
                  <a:cubicBezTo>
                    <a:pt x="4220" y="2561"/>
                    <a:pt x="3211" y="3615"/>
                    <a:pt x="2183" y="3615"/>
                  </a:cubicBezTo>
                  <a:cubicBezTo>
                    <a:pt x="2177" y="3615"/>
                    <a:pt x="2171" y="3615"/>
                    <a:pt x="2165" y="3615"/>
                  </a:cubicBezTo>
                  <a:cubicBezTo>
                    <a:pt x="1674" y="3615"/>
                    <a:pt x="1221" y="3351"/>
                    <a:pt x="972" y="2934"/>
                  </a:cubicBezTo>
                  <a:cubicBezTo>
                    <a:pt x="518" y="2208"/>
                    <a:pt x="688" y="1180"/>
                    <a:pt x="1363" y="802"/>
                  </a:cubicBezTo>
                  <a:cubicBezTo>
                    <a:pt x="1565" y="695"/>
                    <a:pt x="1792" y="638"/>
                    <a:pt x="2019" y="638"/>
                  </a:cubicBezTo>
                  <a:close/>
                  <a:moveTo>
                    <a:pt x="2019" y="1"/>
                  </a:moveTo>
                  <a:cubicBezTo>
                    <a:pt x="1678" y="1"/>
                    <a:pt x="1350" y="83"/>
                    <a:pt x="1054" y="247"/>
                  </a:cubicBezTo>
                  <a:cubicBezTo>
                    <a:pt x="600" y="512"/>
                    <a:pt x="272" y="960"/>
                    <a:pt x="158" y="1477"/>
                  </a:cubicBezTo>
                  <a:cubicBezTo>
                    <a:pt x="0" y="2088"/>
                    <a:pt x="101" y="2738"/>
                    <a:pt x="436" y="3274"/>
                  </a:cubicBezTo>
                  <a:cubicBezTo>
                    <a:pt x="801" y="3886"/>
                    <a:pt x="1464" y="4258"/>
                    <a:pt x="2183" y="4258"/>
                  </a:cubicBezTo>
                  <a:cubicBezTo>
                    <a:pt x="2984" y="4258"/>
                    <a:pt x="3759" y="3798"/>
                    <a:pt x="4113" y="3116"/>
                  </a:cubicBezTo>
                  <a:cubicBezTo>
                    <a:pt x="4453" y="2454"/>
                    <a:pt x="4365" y="1679"/>
                    <a:pt x="3867" y="985"/>
                  </a:cubicBezTo>
                  <a:cubicBezTo>
                    <a:pt x="3444" y="386"/>
                    <a:pt x="2757" y="20"/>
                    <a:pt x="2025" y="13"/>
                  </a:cubicBezTo>
                  <a:lnTo>
                    <a:pt x="2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0"/>
            <p:cNvSpPr/>
            <p:nvPr/>
          </p:nvSpPr>
          <p:spPr>
            <a:xfrm>
              <a:off x="2338000" y="2589395"/>
              <a:ext cx="15330" cy="10826"/>
            </a:xfrm>
            <a:custGeom>
              <a:avLst/>
              <a:gdLst/>
              <a:ahLst/>
              <a:cxnLst/>
              <a:rect l="l" t="t" r="r" b="b"/>
              <a:pathLst>
                <a:path w="354" h="250" extrusionOk="0">
                  <a:moveTo>
                    <a:pt x="132" y="1"/>
                  </a:moveTo>
                  <a:cubicBezTo>
                    <a:pt x="126" y="1"/>
                    <a:pt x="120" y="1"/>
                    <a:pt x="114" y="1"/>
                  </a:cubicBezTo>
                  <a:cubicBezTo>
                    <a:pt x="45" y="8"/>
                    <a:pt x="0" y="83"/>
                    <a:pt x="32" y="147"/>
                  </a:cubicBezTo>
                  <a:cubicBezTo>
                    <a:pt x="65" y="208"/>
                    <a:pt x="134" y="250"/>
                    <a:pt x="206" y="250"/>
                  </a:cubicBezTo>
                  <a:cubicBezTo>
                    <a:pt x="215" y="250"/>
                    <a:pt x="224" y="249"/>
                    <a:pt x="234" y="247"/>
                  </a:cubicBezTo>
                  <a:cubicBezTo>
                    <a:pt x="303" y="241"/>
                    <a:pt x="354" y="165"/>
                    <a:pt x="316" y="102"/>
                  </a:cubicBezTo>
                  <a:cubicBezTo>
                    <a:pt x="281" y="38"/>
                    <a:pt x="208"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0"/>
            <p:cNvSpPr/>
            <p:nvPr/>
          </p:nvSpPr>
          <p:spPr>
            <a:xfrm>
              <a:off x="2339343" y="2568003"/>
              <a:ext cx="11259" cy="7882"/>
            </a:xfrm>
            <a:custGeom>
              <a:avLst/>
              <a:gdLst/>
              <a:ahLst/>
              <a:cxnLst/>
              <a:rect l="l" t="t" r="r" b="b"/>
              <a:pathLst>
                <a:path w="260" h="182" extrusionOk="0">
                  <a:moveTo>
                    <a:pt x="115" y="1"/>
                  </a:moveTo>
                  <a:cubicBezTo>
                    <a:pt x="106" y="1"/>
                    <a:pt x="98" y="2"/>
                    <a:pt x="89" y="4"/>
                  </a:cubicBezTo>
                  <a:cubicBezTo>
                    <a:pt x="32" y="4"/>
                    <a:pt x="1" y="60"/>
                    <a:pt x="26" y="104"/>
                  </a:cubicBezTo>
                  <a:cubicBezTo>
                    <a:pt x="55" y="156"/>
                    <a:pt x="103" y="181"/>
                    <a:pt x="159" y="181"/>
                  </a:cubicBezTo>
                  <a:cubicBezTo>
                    <a:pt x="165" y="181"/>
                    <a:pt x="171" y="181"/>
                    <a:pt x="178" y="180"/>
                  </a:cubicBezTo>
                  <a:cubicBezTo>
                    <a:pt x="228" y="174"/>
                    <a:pt x="260" y="123"/>
                    <a:pt x="234" y="73"/>
                  </a:cubicBezTo>
                  <a:cubicBezTo>
                    <a:pt x="207" y="30"/>
                    <a:pt x="162"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0"/>
            <p:cNvSpPr/>
            <p:nvPr/>
          </p:nvSpPr>
          <p:spPr>
            <a:xfrm>
              <a:off x="2355192" y="2565448"/>
              <a:ext cx="9614" cy="7448"/>
            </a:xfrm>
            <a:custGeom>
              <a:avLst/>
              <a:gdLst/>
              <a:ahLst/>
              <a:cxnLst/>
              <a:rect l="l" t="t" r="r" b="b"/>
              <a:pathLst>
                <a:path w="222" h="172" extrusionOk="0">
                  <a:moveTo>
                    <a:pt x="57" y="0"/>
                  </a:moveTo>
                  <a:cubicBezTo>
                    <a:pt x="27" y="0"/>
                    <a:pt x="1" y="10"/>
                    <a:pt x="1" y="44"/>
                  </a:cubicBezTo>
                  <a:lnTo>
                    <a:pt x="1" y="63"/>
                  </a:lnTo>
                  <a:cubicBezTo>
                    <a:pt x="6" y="125"/>
                    <a:pt x="58" y="172"/>
                    <a:pt x="118" y="172"/>
                  </a:cubicBezTo>
                  <a:cubicBezTo>
                    <a:pt x="125" y="172"/>
                    <a:pt x="132" y="171"/>
                    <a:pt x="139" y="170"/>
                  </a:cubicBezTo>
                  <a:cubicBezTo>
                    <a:pt x="209" y="163"/>
                    <a:pt x="221" y="94"/>
                    <a:pt x="165" y="44"/>
                  </a:cubicBezTo>
                  <a:cubicBezTo>
                    <a:pt x="158" y="31"/>
                    <a:pt x="146" y="25"/>
                    <a:pt x="139" y="18"/>
                  </a:cubicBezTo>
                  <a:cubicBezTo>
                    <a:pt x="126" y="12"/>
                    <a:pt x="90"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0"/>
            <p:cNvSpPr/>
            <p:nvPr/>
          </p:nvSpPr>
          <p:spPr>
            <a:xfrm>
              <a:off x="2360129" y="2584805"/>
              <a:ext cx="5500" cy="4374"/>
            </a:xfrm>
            <a:custGeom>
              <a:avLst/>
              <a:gdLst/>
              <a:ahLst/>
              <a:cxnLst/>
              <a:rect l="l" t="t" r="r" b="b"/>
              <a:pathLst>
                <a:path w="127" h="101" extrusionOk="0">
                  <a:moveTo>
                    <a:pt x="26" y="0"/>
                  </a:moveTo>
                  <a:cubicBezTo>
                    <a:pt x="16" y="0"/>
                    <a:pt x="7" y="3"/>
                    <a:pt x="0" y="13"/>
                  </a:cubicBezTo>
                  <a:lnTo>
                    <a:pt x="0" y="19"/>
                  </a:lnTo>
                  <a:cubicBezTo>
                    <a:pt x="0" y="32"/>
                    <a:pt x="0" y="38"/>
                    <a:pt x="0" y="51"/>
                  </a:cubicBezTo>
                  <a:cubicBezTo>
                    <a:pt x="0" y="57"/>
                    <a:pt x="0" y="63"/>
                    <a:pt x="7" y="70"/>
                  </a:cubicBezTo>
                  <a:cubicBezTo>
                    <a:pt x="17" y="91"/>
                    <a:pt x="43" y="101"/>
                    <a:pt x="66" y="101"/>
                  </a:cubicBezTo>
                  <a:cubicBezTo>
                    <a:pt x="99" y="101"/>
                    <a:pt x="127" y="81"/>
                    <a:pt x="101" y="44"/>
                  </a:cubicBezTo>
                  <a:cubicBezTo>
                    <a:pt x="89" y="25"/>
                    <a:pt x="76" y="13"/>
                    <a:pt x="57" y="7"/>
                  </a:cubicBezTo>
                  <a:cubicBezTo>
                    <a:pt x="48" y="3"/>
                    <a:pt x="37"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0"/>
            <p:cNvSpPr/>
            <p:nvPr/>
          </p:nvSpPr>
          <p:spPr>
            <a:xfrm>
              <a:off x="2400012" y="2593163"/>
              <a:ext cx="13684" cy="9527"/>
            </a:xfrm>
            <a:custGeom>
              <a:avLst/>
              <a:gdLst/>
              <a:ahLst/>
              <a:cxnLst/>
              <a:rect l="l" t="t" r="r" b="b"/>
              <a:pathLst>
                <a:path w="316" h="220" extrusionOk="0">
                  <a:moveTo>
                    <a:pt x="130" y="0"/>
                  </a:moveTo>
                  <a:cubicBezTo>
                    <a:pt x="120" y="0"/>
                    <a:pt x="111" y="1"/>
                    <a:pt x="101" y="3"/>
                  </a:cubicBezTo>
                  <a:cubicBezTo>
                    <a:pt x="38" y="3"/>
                    <a:pt x="0" y="72"/>
                    <a:pt x="32" y="129"/>
                  </a:cubicBezTo>
                  <a:cubicBezTo>
                    <a:pt x="65" y="184"/>
                    <a:pt x="121" y="220"/>
                    <a:pt x="186" y="220"/>
                  </a:cubicBezTo>
                  <a:cubicBezTo>
                    <a:pt x="195" y="220"/>
                    <a:pt x="205" y="219"/>
                    <a:pt x="215" y="217"/>
                  </a:cubicBezTo>
                  <a:cubicBezTo>
                    <a:pt x="278" y="211"/>
                    <a:pt x="315" y="148"/>
                    <a:pt x="284" y="91"/>
                  </a:cubicBezTo>
                  <a:cubicBezTo>
                    <a:pt x="251" y="36"/>
                    <a:pt x="194"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8" name="Google Shape;3468;p50"/>
          <p:cNvSpPr txBox="1"/>
          <p:nvPr/>
        </p:nvSpPr>
        <p:spPr>
          <a:xfrm>
            <a:off x="1831050" y="4086725"/>
            <a:ext cx="54819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Oxygen"/>
                <a:ea typeface="Oxygen"/>
                <a:cs typeface="Oxygen"/>
                <a:sym typeface="Oxygen"/>
              </a:rPr>
              <a:t>Fees are Due no later than September 30th!</a:t>
            </a:r>
            <a:endParaRPr sz="2000" b="1">
              <a:latin typeface="Oxygen"/>
              <a:ea typeface="Oxygen"/>
              <a:cs typeface="Oxygen"/>
              <a:sym typeface="Oxygen"/>
            </a:endParaRPr>
          </a:p>
        </p:txBody>
      </p:sp>
      <p:grpSp>
        <p:nvGrpSpPr>
          <p:cNvPr id="3469" name="Google Shape;3469;p50"/>
          <p:cNvGrpSpPr/>
          <p:nvPr/>
        </p:nvGrpSpPr>
        <p:grpSpPr>
          <a:xfrm rot="5017900">
            <a:off x="179410" y="1019384"/>
            <a:ext cx="953995" cy="823061"/>
            <a:chOff x="1891175" y="2586225"/>
            <a:chExt cx="212100" cy="164375"/>
          </a:xfrm>
        </p:grpSpPr>
        <p:sp>
          <p:nvSpPr>
            <p:cNvPr id="3470" name="Google Shape;3470;p5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9" name="Google Shape;3489;p50"/>
          <p:cNvGrpSpPr/>
          <p:nvPr/>
        </p:nvGrpSpPr>
        <p:grpSpPr>
          <a:xfrm>
            <a:off x="7354290" y="242814"/>
            <a:ext cx="1174494" cy="806225"/>
            <a:chOff x="1145300" y="2753225"/>
            <a:chExt cx="173375" cy="134575"/>
          </a:xfrm>
        </p:grpSpPr>
        <p:sp>
          <p:nvSpPr>
            <p:cNvPr id="3490" name="Google Shape;3490;p50"/>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0"/>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0"/>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0"/>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0"/>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0"/>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0"/>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0"/>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0"/>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0"/>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0"/>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0"/>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0"/>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0"/>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0"/>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0"/>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50"/>
          <p:cNvGrpSpPr/>
          <p:nvPr/>
        </p:nvGrpSpPr>
        <p:grpSpPr>
          <a:xfrm>
            <a:off x="6993266" y="586605"/>
            <a:ext cx="851984" cy="580474"/>
            <a:chOff x="1891175" y="2586225"/>
            <a:chExt cx="212100" cy="164375"/>
          </a:xfrm>
        </p:grpSpPr>
        <p:sp>
          <p:nvSpPr>
            <p:cNvPr id="3507" name="Google Shape;3507;p5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5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5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9"/>
        <p:cNvGrpSpPr/>
        <p:nvPr/>
      </p:nvGrpSpPr>
      <p:grpSpPr>
        <a:xfrm>
          <a:off x="0" y="0"/>
          <a:ext cx="0" cy="0"/>
          <a:chOff x="0" y="0"/>
          <a:chExt cx="0" cy="0"/>
        </a:xfrm>
      </p:grpSpPr>
      <p:sp>
        <p:nvSpPr>
          <p:cNvPr id="3530" name="Google Shape;3530;p51"/>
          <p:cNvSpPr txBox="1"/>
          <p:nvPr/>
        </p:nvSpPr>
        <p:spPr>
          <a:xfrm>
            <a:off x="1831150" y="235075"/>
            <a:ext cx="5481900" cy="821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rgbClr val="2A2A2A"/>
                </a:solidFill>
                <a:latin typeface="Hammersmith One"/>
                <a:ea typeface="Hammersmith One"/>
                <a:cs typeface="Hammersmith One"/>
                <a:sym typeface="Hammersmith One"/>
              </a:rPr>
              <a:t>Service Hours</a:t>
            </a:r>
            <a:endParaRPr sz="5000">
              <a:solidFill>
                <a:srgbClr val="2A2A2A"/>
              </a:solidFill>
              <a:latin typeface="Hammersmith One"/>
              <a:ea typeface="Hammersmith One"/>
              <a:cs typeface="Hammersmith One"/>
              <a:sym typeface="Hammersmith One"/>
            </a:endParaRPr>
          </a:p>
        </p:txBody>
      </p:sp>
      <p:sp>
        <p:nvSpPr>
          <p:cNvPr id="3531" name="Google Shape;3531;p51"/>
          <p:cNvSpPr txBox="1"/>
          <p:nvPr/>
        </p:nvSpPr>
        <p:spPr>
          <a:xfrm>
            <a:off x="1831150" y="1125325"/>
            <a:ext cx="5481900" cy="8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Oxygen"/>
                <a:ea typeface="Oxygen"/>
                <a:cs typeface="Oxygen"/>
                <a:sym typeface="Oxygen"/>
              </a:rPr>
              <a:t>Members will be required to complete 2 service hours for the fall semester</a:t>
            </a:r>
            <a:endParaRPr sz="2000" b="1">
              <a:latin typeface="Oxygen"/>
              <a:ea typeface="Oxygen"/>
              <a:cs typeface="Oxygen"/>
              <a:sym typeface="Oxygen"/>
            </a:endParaRPr>
          </a:p>
        </p:txBody>
      </p:sp>
      <p:sp>
        <p:nvSpPr>
          <p:cNvPr id="3532" name="Google Shape;3532;p51"/>
          <p:cNvSpPr txBox="1"/>
          <p:nvPr/>
        </p:nvSpPr>
        <p:spPr>
          <a:xfrm>
            <a:off x="3090900" y="2015550"/>
            <a:ext cx="2962200" cy="13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000000"/>
                </a:solidFill>
                <a:latin typeface="Oxygen"/>
                <a:ea typeface="Oxygen"/>
                <a:cs typeface="Oxygen"/>
                <a:sym typeface="Oxygen"/>
              </a:rPr>
              <a:t>During these uncertain times, we find it more suitable to take a look at things semester by semester. This is no different for </a:t>
            </a:r>
            <a:r>
              <a:rPr lang="en" sz="1100">
                <a:latin typeface="Oxygen"/>
                <a:ea typeface="Oxygen"/>
                <a:cs typeface="Oxygen"/>
                <a:sym typeface="Oxygen"/>
              </a:rPr>
              <a:t>service </a:t>
            </a:r>
            <a:r>
              <a:rPr lang="en" sz="1100">
                <a:solidFill>
                  <a:srgbClr val="000000"/>
                </a:solidFill>
                <a:latin typeface="Oxygen"/>
                <a:ea typeface="Oxygen"/>
                <a:cs typeface="Oxygen"/>
                <a:sym typeface="Oxygen"/>
              </a:rPr>
              <a:t>hours. Many of the in person service opportunities have been placed on hold until further notice, but we still intend to provide service projects for both virtual and in-school students to participate in </a:t>
            </a:r>
            <a:r>
              <a:rPr lang="en" sz="1100">
                <a:latin typeface="Oxygen"/>
                <a:ea typeface="Oxygen"/>
                <a:cs typeface="Oxygen"/>
                <a:sym typeface="Oxygen"/>
              </a:rPr>
              <a:t>to meet our</a:t>
            </a:r>
            <a:r>
              <a:rPr lang="en" sz="1100">
                <a:solidFill>
                  <a:srgbClr val="000000"/>
                </a:solidFill>
                <a:latin typeface="Oxygen"/>
                <a:ea typeface="Oxygen"/>
                <a:cs typeface="Oxygen"/>
                <a:sym typeface="Oxygen"/>
              </a:rPr>
              <a:t> requirement.</a:t>
            </a:r>
            <a:endParaRPr sz="1100">
              <a:solidFill>
                <a:srgbClr val="000000"/>
              </a:solidFill>
              <a:latin typeface="Oxygen"/>
              <a:ea typeface="Oxygen"/>
              <a:cs typeface="Oxygen"/>
              <a:sym typeface="Oxygen"/>
            </a:endParaRPr>
          </a:p>
          <a:p>
            <a:pPr marL="0" lvl="0" indent="0" algn="ctr" rtl="0">
              <a:spcBef>
                <a:spcPts val="0"/>
              </a:spcBef>
              <a:spcAft>
                <a:spcPts val="0"/>
              </a:spcAft>
              <a:buNone/>
            </a:pPr>
            <a:endParaRPr sz="1200">
              <a:solidFill>
                <a:srgbClr val="000000"/>
              </a:solidFill>
              <a:latin typeface="Oxygen"/>
              <a:ea typeface="Oxygen"/>
              <a:cs typeface="Oxygen"/>
              <a:sym typeface="Oxygen"/>
            </a:endParaRPr>
          </a:p>
          <a:p>
            <a:pPr marL="0" lvl="0" indent="0" algn="ctr" rtl="0">
              <a:spcBef>
                <a:spcPts val="0"/>
              </a:spcBef>
              <a:spcAft>
                <a:spcPts val="0"/>
              </a:spcAft>
              <a:buNone/>
            </a:pPr>
            <a:endParaRPr sz="1800">
              <a:solidFill>
                <a:srgbClr val="000000"/>
              </a:solidFill>
              <a:latin typeface="Oxygen"/>
              <a:ea typeface="Oxygen"/>
              <a:cs typeface="Oxygen"/>
              <a:sym typeface="Oxygen"/>
            </a:endParaRPr>
          </a:p>
        </p:txBody>
      </p:sp>
      <p:grpSp>
        <p:nvGrpSpPr>
          <p:cNvPr id="3533" name="Google Shape;3533;p51"/>
          <p:cNvGrpSpPr/>
          <p:nvPr/>
        </p:nvGrpSpPr>
        <p:grpSpPr>
          <a:xfrm>
            <a:off x="4409944" y="3692169"/>
            <a:ext cx="324309" cy="310074"/>
            <a:chOff x="2282831" y="2499020"/>
            <a:chExt cx="192880" cy="184436"/>
          </a:xfrm>
        </p:grpSpPr>
        <p:sp>
          <p:nvSpPr>
            <p:cNvPr id="3534" name="Google Shape;3534;p51"/>
            <p:cNvSpPr/>
            <p:nvPr/>
          </p:nvSpPr>
          <p:spPr>
            <a:xfrm>
              <a:off x="2297035" y="2512704"/>
              <a:ext cx="167201" cy="156548"/>
            </a:xfrm>
            <a:custGeom>
              <a:avLst/>
              <a:gdLst/>
              <a:ahLst/>
              <a:cxnLst/>
              <a:rect l="l" t="t" r="r" b="b"/>
              <a:pathLst>
                <a:path w="3861" h="3615" extrusionOk="0">
                  <a:moveTo>
                    <a:pt x="1691" y="0"/>
                  </a:moveTo>
                  <a:cubicBezTo>
                    <a:pt x="1407" y="0"/>
                    <a:pt x="1129" y="76"/>
                    <a:pt x="883" y="208"/>
                  </a:cubicBezTo>
                  <a:cubicBezTo>
                    <a:pt x="505" y="429"/>
                    <a:pt x="234" y="801"/>
                    <a:pt x="133" y="1230"/>
                  </a:cubicBezTo>
                  <a:cubicBezTo>
                    <a:pt x="0" y="1754"/>
                    <a:pt x="89" y="2315"/>
                    <a:pt x="372" y="2782"/>
                  </a:cubicBezTo>
                  <a:cubicBezTo>
                    <a:pt x="681" y="3299"/>
                    <a:pt x="1243" y="3614"/>
                    <a:pt x="1848" y="3614"/>
                  </a:cubicBezTo>
                  <a:cubicBezTo>
                    <a:pt x="2542" y="3614"/>
                    <a:pt x="3204" y="3223"/>
                    <a:pt x="3501" y="2643"/>
                  </a:cubicBezTo>
                  <a:cubicBezTo>
                    <a:pt x="3665" y="2321"/>
                    <a:pt x="3860" y="1653"/>
                    <a:pt x="3280" y="845"/>
                  </a:cubicBezTo>
                  <a:cubicBezTo>
                    <a:pt x="2920" y="328"/>
                    <a:pt x="2328" y="13"/>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1"/>
            <p:cNvSpPr/>
            <p:nvPr/>
          </p:nvSpPr>
          <p:spPr>
            <a:xfrm>
              <a:off x="2282831" y="2499020"/>
              <a:ext cx="192880" cy="184436"/>
            </a:xfrm>
            <a:custGeom>
              <a:avLst/>
              <a:gdLst/>
              <a:ahLst/>
              <a:cxnLst/>
              <a:rect l="l" t="t" r="r" b="b"/>
              <a:pathLst>
                <a:path w="4454" h="4259" extrusionOk="0">
                  <a:moveTo>
                    <a:pt x="2019" y="638"/>
                  </a:moveTo>
                  <a:lnTo>
                    <a:pt x="2025" y="644"/>
                  </a:lnTo>
                  <a:cubicBezTo>
                    <a:pt x="2555" y="650"/>
                    <a:pt x="3047" y="915"/>
                    <a:pt x="3356" y="1351"/>
                  </a:cubicBezTo>
                  <a:cubicBezTo>
                    <a:pt x="4220" y="2561"/>
                    <a:pt x="3211" y="3615"/>
                    <a:pt x="2183" y="3615"/>
                  </a:cubicBezTo>
                  <a:cubicBezTo>
                    <a:pt x="2177" y="3615"/>
                    <a:pt x="2171" y="3615"/>
                    <a:pt x="2165" y="3615"/>
                  </a:cubicBezTo>
                  <a:cubicBezTo>
                    <a:pt x="1674" y="3615"/>
                    <a:pt x="1221" y="3351"/>
                    <a:pt x="972" y="2934"/>
                  </a:cubicBezTo>
                  <a:cubicBezTo>
                    <a:pt x="518" y="2208"/>
                    <a:pt x="688" y="1180"/>
                    <a:pt x="1363" y="802"/>
                  </a:cubicBezTo>
                  <a:cubicBezTo>
                    <a:pt x="1565" y="695"/>
                    <a:pt x="1792" y="638"/>
                    <a:pt x="2019" y="638"/>
                  </a:cubicBezTo>
                  <a:close/>
                  <a:moveTo>
                    <a:pt x="2019" y="1"/>
                  </a:moveTo>
                  <a:cubicBezTo>
                    <a:pt x="1678" y="1"/>
                    <a:pt x="1350" y="83"/>
                    <a:pt x="1054" y="247"/>
                  </a:cubicBezTo>
                  <a:cubicBezTo>
                    <a:pt x="600" y="512"/>
                    <a:pt x="272" y="960"/>
                    <a:pt x="158" y="1477"/>
                  </a:cubicBezTo>
                  <a:cubicBezTo>
                    <a:pt x="0" y="2088"/>
                    <a:pt x="101" y="2738"/>
                    <a:pt x="436" y="3274"/>
                  </a:cubicBezTo>
                  <a:cubicBezTo>
                    <a:pt x="801" y="3886"/>
                    <a:pt x="1464" y="4258"/>
                    <a:pt x="2183" y="4258"/>
                  </a:cubicBezTo>
                  <a:cubicBezTo>
                    <a:pt x="2984" y="4258"/>
                    <a:pt x="3759" y="3798"/>
                    <a:pt x="4113" y="3116"/>
                  </a:cubicBezTo>
                  <a:cubicBezTo>
                    <a:pt x="4453" y="2454"/>
                    <a:pt x="4365" y="1679"/>
                    <a:pt x="3867" y="985"/>
                  </a:cubicBezTo>
                  <a:cubicBezTo>
                    <a:pt x="3444" y="386"/>
                    <a:pt x="2757" y="20"/>
                    <a:pt x="2025" y="13"/>
                  </a:cubicBezTo>
                  <a:lnTo>
                    <a:pt x="2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1"/>
            <p:cNvSpPr/>
            <p:nvPr/>
          </p:nvSpPr>
          <p:spPr>
            <a:xfrm>
              <a:off x="2338000" y="2589395"/>
              <a:ext cx="15330" cy="10826"/>
            </a:xfrm>
            <a:custGeom>
              <a:avLst/>
              <a:gdLst/>
              <a:ahLst/>
              <a:cxnLst/>
              <a:rect l="l" t="t" r="r" b="b"/>
              <a:pathLst>
                <a:path w="354" h="250" extrusionOk="0">
                  <a:moveTo>
                    <a:pt x="132" y="1"/>
                  </a:moveTo>
                  <a:cubicBezTo>
                    <a:pt x="126" y="1"/>
                    <a:pt x="120" y="1"/>
                    <a:pt x="114" y="1"/>
                  </a:cubicBezTo>
                  <a:cubicBezTo>
                    <a:pt x="45" y="8"/>
                    <a:pt x="0" y="83"/>
                    <a:pt x="32" y="147"/>
                  </a:cubicBezTo>
                  <a:cubicBezTo>
                    <a:pt x="65" y="208"/>
                    <a:pt x="134" y="250"/>
                    <a:pt x="206" y="250"/>
                  </a:cubicBezTo>
                  <a:cubicBezTo>
                    <a:pt x="215" y="250"/>
                    <a:pt x="224" y="249"/>
                    <a:pt x="234" y="247"/>
                  </a:cubicBezTo>
                  <a:cubicBezTo>
                    <a:pt x="303" y="241"/>
                    <a:pt x="354" y="165"/>
                    <a:pt x="316" y="102"/>
                  </a:cubicBezTo>
                  <a:cubicBezTo>
                    <a:pt x="281" y="38"/>
                    <a:pt x="208"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1"/>
            <p:cNvSpPr/>
            <p:nvPr/>
          </p:nvSpPr>
          <p:spPr>
            <a:xfrm>
              <a:off x="2339343" y="2568003"/>
              <a:ext cx="11259" cy="7882"/>
            </a:xfrm>
            <a:custGeom>
              <a:avLst/>
              <a:gdLst/>
              <a:ahLst/>
              <a:cxnLst/>
              <a:rect l="l" t="t" r="r" b="b"/>
              <a:pathLst>
                <a:path w="260" h="182" extrusionOk="0">
                  <a:moveTo>
                    <a:pt x="115" y="1"/>
                  </a:moveTo>
                  <a:cubicBezTo>
                    <a:pt x="106" y="1"/>
                    <a:pt x="98" y="2"/>
                    <a:pt x="89" y="4"/>
                  </a:cubicBezTo>
                  <a:cubicBezTo>
                    <a:pt x="32" y="4"/>
                    <a:pt x="1" y="60"/>
                    <a:pt x="26" y="104"/>
                  </a:cubicBezTo>
                  <a:cubicBezTo>
                    <a:pt x="55" y="156"/>
                    <a:pt x="103" y="181"/>
                    <a:pt x="159" y="181"/>
                  </a:cubicBezTo>
                  <a:cubicBezTo>
                    <a:pt x="165" y="181"/>
                    <a:pt x="171" y="181"/>
                    <a:pt x="178" y="180"/>
                  </a:cubicBezTo>
                  <a:cubicBezTo>
                    <a:pt x="228" y="174"/>
                    <a:pt x="260" y="123"/>
                    <a:pt x="234" y="73"/>
                  </a:cubicBezTo>
                  <a:cubicBezTo>
                    <a:pt x="207" y="30"/>
                    <a:pt x="162"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1"/>
            <p:cNvSpPr/>
            <p:nvPr/>
          </p:nvSpPr>
          <p:spPr>
            <a:xfrm>
              <a:off x="2355192" y="2565448"/>
              <a:ext cx="9614" cy="7448"/>
            </a:xfrm>
            <a:custGeom>
              <a:avLst/>
              <a:gdLst/>
              <a:ahLst/>
              <a:cxnLst/>
              <a:rect l="l" t="t" r="r" b="b"/>
              <a:pathLst>
                <a:path w="222" h="172" extrusionOk="0">
                  <a:moveTo>
                    <a:pt x="57" y="0"/>
                  </a:moveTo>
                  <a:cubicBezTo>
                    <a:pt x="27" y="0"/>
                    <a:pt x="1" y="10"/>
                    <a:pt x="1" y="44"/>
                  </a:cubicBezTo>
                  <a:lnTo>
                    <a:pt x="1" y="63"/>
                  </a:lnTo>
                  <a:cubicBezTo>
                    <a:pt x="6" y="125"/>
                    <a:pt x="58" y="172"/>
                    <a:pt x="118" y="172"/>
                  </a:cubicBezTo>
                  <a:cubicBezTo>
                    <a:pt x="125" y="172"/>
                    <a:pt x="132" y="171"/>
                    <a:pt x="139" y="170"/>
                  </a:cubicBezTo>
                  <a:cubicBezTo>
                    <a:pt x="209" y="163"/>
                    <a:pt x="221" y="94"/>
                    <a:pt x="165" y="44"/>
                  </a:cubicBezTo>
                  <a:cubicBezTo>
                    <a:pt x="158" y="31"/>
                    <a:pt x="146" y="25"/>
                    <a:pt x="139" y="18"/>
                  </a:cubicBezTo>
                  <a:cubicBezTo>
                    <a:pt x="126" y="12"/>
                    <a:pt x="90"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1"/>
            <p:cNvSpPr/>
            <p:nvPr/>
          </p:nvSpPr>
          <p:spPr>
            <a:xfrm>
              <a:off x="2360129" y="2584805"/>
              <a:ext cx="5500" cy="4374"/>
            </a:xfrm>
            <a:custGeom>
              <a:avLst/>
              <a:gdLst/>
              <a:ahLst/>
              <a:cxnLst/>
              <a:rect l="l" t="t" r="r" b="b"/>
              <a:pathLst>
                <a:path w="127" h="101" extrusionOk="0">
                  <a:moveTo>
                    <a:pt x="26" y="0"/>
                  </a:moveTo>
                  <a:cubicBezTo>
                    <a:pt x="16" y="0"/>
                    <a:pt x="7" y="3"/>
                    <a:pt x="0" y="13"/>
                  </a:cubicBezTo>
                  <a:lnTo>
                    <a:pt x="0" y="19"/>
                  </a:lnTo>
                  <a:cubicBezTo>
                    <a:pt x="0" y="32"/>
                    <a:pt x="0" y="38"/>
                    <a:pt x="0" y="51"/>
                  </a:cubicBezTo>
                  <a:cubicBezTo>
                    <a:pt x="0" y="57"/>
                    <a:pt x="0" y="63"/>
                    <a:pt x="7" y="70"/>
                  </a:cubicBezTo>
                  <a:cubicBezTo>
                    <a:pt x="17" y="91"/>
                    <a:pt x="43" y="101"/>
                    <a:pt x="66" y="101"/>
                  </a:cubicBezTo>
                  <a:cubicBezTo>
                    <a:pt x="99" y="101"/>
                    <a:pt x="127" y="81"/>
                    <a:pt x="101" y="44"/>
                  </a:cubicBezTo>
                  <a:cubicBezTo>
                    <a:pt x="89" y="25"/>
                    <a:pt x="76" y="13"/>
                    <a:pt x="57" y="7"/>
                  </a:cubicBezTo>
                  <a:cubicBezTo>
                    <a:pt x="48" y="3"/>
                    <a:pt x="37"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1"/>
            <p:cNvSpPr/>
            <p:nvPr/>
          </p:nvSpPr>
          <p:spPr>
            <a:xfrm>
              <a:off x="2400012" y="2593163"/>
              <a:ext cx="13684" cy="9527"/>
            </a:xfrm>
            <a:custGeom>
              <a:avLst/>
              <a:gdLst/>
              <a:ahLst/>
              <a:cxnLst/>
              <a:rect l="l" t="t" r="r" b="b"/>
              <a:pathLst>
                <a:path w="316" h="220" extrusionOk="0">
                  <a:moveTo>
                    <a:pt x="130" y="0"/>
                  </a:moveTo>
                  <a:cubicBezTo>
                    <a:pt x="120" y="0"/>
                    <a:pt x="111" y="1"/>
                    <a:pt x="101" y="3"/>
                  </a:cubicBezTo>
                  <a:cubicBezTo>
                    <a:pt x="38" y="3"/>
                    <a:pt x="0" y="72"/>
                    <a:pt x="32" y="129"/>
                  </a:cubicBezTo>
                  <a:cubicBezTo>
                    <a:pt x="65" y="184"/>
                    <a:pt x="121" y="220"/>
                    <a:pt x="186" y="220"/>
                  </a:cubicBezTo>
                  <a:cubicBezTo>
                    <a:pt x="195" y="220"/>
                    <a:pt x="205" y="219"/>
                    <a:pt x="215" y="217"/>
                  </a:cubicBezTo>
                  <a:cubicBezTo>
                    <a:pt x="278" y="211"/>
                    <a:pt x="315" y="148"/>
                    <a:pt x="284" y="91"/>
                  </a:cubicBezTo>
                  <a:cubicBezTo>
                    <a:pt x="251" y="36"/>
                    <a:pt x="194"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1" name="Google Shape;3541;p51"/>
          <p:cNvSpPr txBox="1"/>
          <p:nvPr/>
        </p:nvSpPr>
        <p:spPr>
          <a:xfrm>
            <a:off x="1831050" y="4086725"/>
            <a:ext cx="5481900" cy="8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2"/>
                </a:solidFill>
                <a:latin typeface="Oxygen"/>
                <a:ea typeface="Oxygen"/>
                <a:cs typeface="Oxygen"/>
                <a:sym typeface="Oxygen"/>
              </a:rPr>
              <a:t>Service Hours will be checked at the end of the semester!</a:t>
            </a:r>
            <a:endParaRPr sz="2000" b="1">
              <a:latin typeface="Oxygen"/>
              <a:ea typeface="Oxygen"/>
              <a:cs typeface="Oxygen"/>
              <a:sym typeface="Oxygen"/>
            </a:endParaRPr>
          </a:p>
        </p:txBody>
      </p:sp>
      <p:sp>
        <p:nvSpPr>
          <p:cNvPr id="3542" name="Google Shape;3542;p51"/>
          <p:cNvSpPr/>
          <p:nvPr/>
        </p:nvSpPr>
        <p:spPr>
          <a:xfrm rot="5400000" flipH="1">
            <a:off x="4548663" y="831075"/>
            <a:ext cx="46674" cy="2278556"/>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6"/>
        <p:cNvGrpSpPr/>
        <p:nvPr/>
      </p:nvGrpSpPr>
      <p:grpSpPr>
        <a:xfrm>
          <a:off x="0" y="0"/>
          <a:ext cx="0" cy="0"/>
          <a:chOff x="0" y="0"/>
          <a:chExt cx="0" cy="0"/>
        </a:xfrm>
      </p:grpSpPr>
      <p:sp>
        <p:nvSpPr>
          <p:cNvPr id="3547" name="Google Shape;3547;p52"/>
          <p:cNvSpPr txBox="1">
            <a:spLocks noGrp="1"/>
          </p:cNvSpPr>
          <p:nvPr>
            <p:ph type="title" idx="4"/>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ADVISORS</a:t>
            </a:r>
            <a:endParaRPr/>
          </a:p>
        </p:txBody>
      </p:sp>
      <p:sp>
        <p:nvSpPr>
          <p:cNvPr id="3548" name="Google Shape;3548;p52"/>
          <p:cNvSpPr/>
          <p:nvPr/>
        </p:nvSpPr>
        <p:spPr>
          <a:xfrm rot="5400000">
            <a:off x="247201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2"/>
          <p:cNvSpPr txBox="1">
            <a:spLocks noGrp="1"/>
          </p:cNvSpPr>
          <p:nvPr>
            <p:ph type="ctrTitle"/>
          </p:nvPr>
        </p:nvSpPr>
        <p:spPr>
          <a:xfrm>
            <a:off x="171732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Advisor</a:t>
            </a:r>
            <a:endParaRPr sz="1600">
              <a:solidFill>
                <a:schemeClr val="dk1"/>
              </a:solidFill>
              <a:latin typeface="Oxygen"/>
              <a:ea typeface="Oxygen"/>
              <a:cs typeface="Oxygen"/>
              <a:sym typeface="Oxygen"/>
            </a:endParaRPr>
          </a:p>
        </p:txBody>
      </p:sp>
      <p:sp>
        <p:nvSpPr>
          <p:cNvPr id="3550" name="Google Shape;3550;p52"/>
          <p:cNvSpPr txBox="1">
            <a:spLocks noGrp="1"/>
          </p:cNvSpPr>
          <p:nvPr>
            <p:ph type="ctrTitle" idx="3"/>
          </p:nvPr>
        </p:nvSpPr>
        <p:spPr>
          <a:xfrm>
            <a:off x="524906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Mrs. Teare</a:t>
            </a:r>
            <a:endParaRPr/>
          </a:p>
        </p:txBody>
      </p:sp>
      <p:sp>
        <p:nvSpPr>
          <p:cNvPr id="3551" name="Google Shape;3551;p52"/>
          <p:cNvSpPr txBox="1">
            <a:spLocks noGrp="1"/>
          </p:cNvSpPr>
          <p:nvPr>
            <p:ph type="subTitle" idx="1"/>
          </p:nvPr>
        </p:nvSpPr>
        <p:spPr>
          <a:xfrm>
            <a:off x="1206775" y="3618175"/>
            <a:ext cx="2974800" cy="157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300"/>
              <a:t>Mrs. Lawson teaches PBS, BI, HBSF and FHS and has been a </a:t>
            </a:r>
            <a:endParaRPr sz="1300"/>
          </a:p>
          <a:p>
            <a:pPr marL="0" lvl="0" indent="0" algn="ctr" rtl="0">
              <a:spcBef>
                <a:spcPts val="0"/>
              </a:spcBef>
              <a:spcAft>
                <a:spcPts val="0"/>
              </a:spcAft>
              <a:buClr>
                <a:schemeClr val="dk2"/>
              </a:buClr>
              <a:buSzPts val="1100"/>
              <a:buFont typeface="Arial"/>
              <a:buNone/>
            </a:pPr>
            <a:r>
              <a:rPr lang="en" sz="1300"/>
              <a:t>RN since 1980. She taught at UAH 17 years before coming to BJHS in 2009. Her husband is a NP and she has two daughters and one grandson.</a:t>
            </a:r>
            <a:endParaRPr sz="1300"/>
          </a:p>
          <a:p>
            <a:pPr marL="0" lvl="0" indent="0" algn="ctr" rtl="0">
              <a:spcBef>
                <a:spcPts val="0"/>
              </a:spcBef>
              <a:spcAft>
                <a:spcPts val="0"/>
              </a:spcAft>
              <a:buClr>
                <a:schemeClr val="dk2"/>
              </a:buClr>
              <a:buSzPts val="1100"/>
              <a:buFont typeface="Arial"/>
              <a:buNone/>
            </a:pPr>
            <a:endParaRPr/>
          </a:p>
          <a:p>
            <a:pPr marL="0" lvl="0" indent="0" algn="ctr" rtl="0">
              <a:spcBef>
                <a:spcPts val="0"/>
              </a:spcBef>
              <a:spcAft>
                <a:spcPts val="0"/>
              </a:spcAft>
              <a:buNone/>
            </a:pPr>
            <a:endParaRPr/>
          </a:p>
        </p:txBody>
      </p:sp>
      <p:sp>
        <p:nvSpPr>
          <p:cNvPr id="3552" name="Google Shape;3552;p52"/>
          <p:cNvSpPr txBox="1">
            <a:spLocks noGrp="1"/>
          </p:cNvSpPr>
          <p:nvPr>
            <p:ph type="subTitle" idx="2"/>
          </p:nvPr>
        </p:nvSpPr>
        <p:spPr>
          <a:xfrm>
            <a:off x="5179573" y="3660275"/>
            <a:ext cx="27582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300"/>
              <a:t>Mrs. Teare teaches PBS, HBS, MI, HBSF, and FHS. She is a NP with cardiac subspecialty and has been teaching at Bob Jones since 2012. She has two children.</a:t>
            </a:r>
            <a:endParaRPr sz="1300"/>
          </a:p>
          <a:p>
            <a:pPr marL="0" lvl="0" indent="0" algn="ctr" rtl="0">
              <a:spcBef>
                <a:spcPts val="0"/>
              </a:spcBef>
              <a:spcAft>
                <a:spcPts val="0"/>
              </a:spcAft>
              <a:buClr>
                <a:schemeClr val="dk2"/>
              </a:buClr>
              <a:buSzPts val="1100"/>
              <a:buFont typeface="Arial"/>
              <a:buNone/>
            </a:pPr>
            <a:endParaRPr/>
          </a:p>
          <a:p>
            <a:pPr marL="0" lvl="0" indent="0" algn="ctr" rtl="0">
              <a:spcBef>
                <a:spcPts val="0"/>
              </a:spcBef>
              <a:spcAft>
                <a:spcPts val="0"/>
              </a:spcAft>
              <a:buNone/>
            </a:pPr>
            <a:endParaRPr/>
          </a:p>
        </p:txBody>
      </p:sp>
      <p:sp>
        <p:nvSpPr>
          <p:cNvPr id="3553" name="Google Shape;3553;p52"/>
          <p:cNvSpPr txBox="1">
            <a:spLocks noGrp="1"/>
          </p:cNvSpPr>
          <p:nvPr>
            <p:ph type="ctrTitle"/>
          </p:nvPr>
        </p:nvSpPr>
        <p:spPr>
          <a:xfrm>
            <a:off x="138451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Mrs. Lawson</a:t>
            </a:r>
            <a:endParaRPr/>
          </a:p>
        </p:txBody>
      </p:sp>
      <p:grpSp>
        <p:nvGrpSpPr>
          <p:cNvPr id="3554" name="Google Shape;3554;p52"/>
          <p:cNvGrpSpPr/>
          <p:nvPr/>
        </p:nvGrpSpPr>
        <p:grpSpPr>
          <a:xfrm>
            <a:off x="1936910" y="1596446"/>
            <a:ext cx="1514514" cy="1174475"/>
            <a:chOff x="1982250" y="2295975"/>
            <a:chExt cx="334825" cy="259650"/>
          </a:xfrm>
        </p:grpSpPr>
        <p:sp>
          <p:nvSpPr>
            <p:cNvPr id="3555" name="Google Shape;3555;p52"/>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2"/>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2"/>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2"/>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2"/>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2"/>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2"/>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2"/>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2"/>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2"/>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2"/>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2"/>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2"/>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2"/>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2"/>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2"/>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2"/>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2"/>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2"/>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4" name="Google Shape;3574;p52"/>
          <p:cNvGrpSpPr/>
          <p:nvPr/>
        </p:nvGrpSpPr>
        <p:grpSpPr>
          <a:xfrm>
            <a:off x="5837229" y="1529234"/>
            <a:ext cx="1620627" cy="1237380"/>
            <a:chOff x="2833900" y="2095850"/>
            <a:chExt cx="368475" cy="281325"/>
          </a:xfrm>
        </p:grpSpPr>
        <p:sp>
          <p:nvSpPr>
            <p:cNvPr id="3575" name="Google Shape;3575;p52"/>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2"/>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2"/>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2"/>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2"/>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2"/>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2"/>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2"/>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52"/>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52"/>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2"/>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2"/>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7" name="Google Shape;3587;p52"/>
          <p:cNvSpPr/>
          <p:nvPr/>
        </p:nvSpPr>
        <p:spPr>
          <a:xfrm>
            <a:off x="7408132" y="1153530"/>
            <a:ext cx="658896" cy="696881"/>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2"/>
          <p:cNvSpPr/>
          <p:nvPr/>
        </p:nvSpPr>
        <p:spPr>
          <a:xfrm rot="5400000">
            <a:off x="633656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2"/>
          <p:cNvSpPr txBox="1">
            <a:spLocks noGrp="1"/>
          </p:cNvSpPr>
          <p:nvPr>
            <p:ph type="ctrTitle"/>
          </p:nvPr>
        </p:nvSpPr>
        <p:spPr>
          <a:xfrm>
            <a:off x="558187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Advisor</a:t>
            </a:r>
            <a:endParaRPr sz="1600">
              <a:solidFill>
                <a:schemeClr val="dk1"/>
              </a:solidFill>
              <a:latin typeface="Oxygen"/>
              <a:ea typeface="Oxygen"/>
              <a:cs typeface="Oxygen"/>
              <a:sym typeface="Oxygen"/>
            </a:endParaRPr>
          </a:p>
        </p:txBody>
      </p:sp>
      <p:grpSp>
        <p:nvGrpSpPr>
          <p:cNvPr id="3590" name="Google Shape;3590;p52"/>
          <p:cNvGrpSpPr/>
          <p:nvPr/>
        </p:nvGrpSpPr>
        <p:grpSpPr>
          <a:xfrm>
            <a:off x="6297960" y="1850403"/>
            <a:ext cx="521529" cy="595031"/>
            <a:chOff x="-57940525" y="3590375"/>
            <a:chExt cx="279625" cy="319000"/>
          </a:xfrm>
        </p:grpSpPr>
        <p:sp>
          <p:nvSpPr>
            <p:cNvPr id="3591" name="Google Shape;3591;p52"/>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2"/>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2"/>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2"/>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2"/>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6" name="Google Shape;3596;p52"/>
          <p:cNvSpPr/>
          <p:nvPr/>
        </p:nvSpPr>
        <p:spPr>
          <a:xfrm rot="2173839">
            <a:off x="843527" y="1354522"/>
            <a:ext cx="1339425" cy="1450003"/>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7" name="Google Shape;3597;p52"/>
          <p:cNvGrpSpPr/>
          <p:nvPr/>
        </p:nvGrpSpPr>
        <p:grpSpPr>
          <a:xfrm>
            <a:off x="2481939" y="1923931"/>
            <a:ext cx="579265" cy="549185"/>
            <a:chOff x="-57568775" y="3215450"/>
            <a:chExt cx="318225" cy="301700"/>
          </a:xfrm>
        </p:grpSpPr>
        <p:sp>
          <p:nvSpPr>
            <p:cNvPr id="3598" name="Google Shape;3598;p52"/>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2"/>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2"/>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2"/>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2"/>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03" name="Google Shape;3603;p52"/>
          <p:cNvPicPr preferRelativeResize="0"/>
          <p:nvPr/>
        </p:nvPicPr>
        <p:blipFill>
          <a:blip r:embed="rId3">
            <a:alphaModFix/>
          </a:blip>
          <a:stretch>
            <a:fillRect/>
          </a:stretch>
        </p:blipFill>
        <p:spPr>
          <a:xfrm>
            <a:off x="1536450" y="1098884"/>
            <a:ext cx="2244125" cy="1683101"/>
          </a:xfrm>
          <a:prstGeom prst="rect">
            <a:avLst/>
          </a:prstGeom>
          <a:noFill/>
          <a:ln>
            <a:noFill/>
          </a:ln>
        </p:spPr>
      </p:pic>
      <p:pic>
        <p:nvPicPr>
          <p:cNvPr id="3604" name="Google Shape;3604;p52"/>
          <p:cNvPicPr preferRelativeResize="0"/>
          <p:nvPr/>
        </p:nvPicPr>
        <p:blipFill rotWithShape="1">
          <a:blip r:embed="rId4">
            <a:alphaModFix/>
          </a:blip>
          <a:srcRect l="14089" t="15504"/>
          <a:stretch/>
        </p:blipFill>
        <p:spPr>
          <a:xfrm>
            <a:off x="5249075" y="1013250"/>
            <a:ext cx="2342100" cy="1757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8"/>
        <p:cNvGrpSpPr/>
        <p:nvPr/>
      </p:nvGrpSpPr>
      <p:grpSpPr>
        <a:xfrm>
          <a:off x="0" y="0"/>
          <a:ext cx="0" cy="0"/>
          <a:chOff x="0" y="0"/>
          <a:chExt cx="0" cy="0"/>
        </a:xfrm>
      </p:grpSpPr>
      <p:sp>
        <p:nvSpPr>
          <p:cNvPr id="3609" name="Google Shape;3609;p53"/>
          <p:cNvSpPr txBox="1">
            <a:spLocks noGrp="1"/>
          </p:cNvSpPr>
          <p:nvPr>
            <p:ph type="title" idx="4"/>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ADVISORS</a:t>
            </a:r>
            <a:endParaRPr/>
          </a:p>
        </p:txBody>
      </p:sp>
      <p:sp>
        <p:nvSpPr>
          <p:cNvPr id="3610" name="Google Shape;3610;p53"/>
          <p:cNvSpPr/>
          <p:nvPr/>
        </p:nvSpPr>
        <p:spPr>
          <a:xfrm rot="5400000">
            <a:off x="247201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3"/>
          <p:cNvSpPr txBox="1">
            <a:spLocks noGrp="1"/>
          </p:cNvSpPr>
          <p:nvPr>
            <p:ph type="ctrTitle"/>
          </p:nvPr>
        </p:nvSpPr>
        <p:spPr>
          <a:xfrm>
            <a:off x="171732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Advisor</a:t>
            </a:r>
            <a:endParaRPr sz="1600">
              <a:solidFill>
                <a:schemeClr val="dk1"/>
              </a:solidFill>
              <a:latin typeface="Oxygen"/>
              <a:ea typeface="Oxygen"/>
              <a:cs typeface="Oxygen"/>
              <a:sym typeface="Oxygen"/>
            </a:endParaRPr>
          </a:p>
        </p:txBody>
      </p:sp>
      <p:sp>
        <p:nvSpPr>
          <p:cNvPr id="3612" name="Google Shape;3612;p53"/>
          <p:cNvSpPr txBox="1">
            <a:spLocks noGrp="1"/>
          </p:cNvSpPr>
          <p:nvPr>
            <p:ph type="ctrTitle" idx="3"/>
          </p:nvPr>
        </p:nvSpPr>
        <p:spPr>
          <a:xfrm>
            <a:off x="524906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Mrs. Koler</a:t>
            </a:r>
            <a:endParaRPr/>
          </a:p>
        </p:txBody>
      </p:sp>
      <p:sp>
        <p:nvSpPr>
          <p:cNvPr id="3613" name="Google Shape;3613;p53"/>
          <p:cNvSpPr txBox="1">
            <a:spLocks noGrp="1"/>
          </p:cNvSpPr>
          <p:nvPr>
            <p:ph type="subTitle" idx="1"/>
          </p:nvPr>
        </p:nvSpPr>
        <p:spPr>
          <a:xfrm>
            <a:off x="1206775" y="3690350"/>
            <a:ext cx="2974800" cy="157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Mrs. Dennis teaches FHS and HS Internship. She has one son.</a:t>
            </a:r>
            <a:endParaRPr sz="1300"/>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614" name="Google Shape;3614;p53"/>
          <p:cNvSpPr txBox="1">
            <a:spLocks noGrp="1"/>
          </p:cNvSpPr>
          <p:nvPr>
            <p:ph type="subTitle" idx="2"/>
          </p:nvPr>
        </p:nvSpPr>
        <p:spPr>
          <a:xfrm>
            <a:off x="5110175" y="3541475"/>
            <a:ext cx="2758200" cy="148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Teaches: FHS, HBSF, and Intro to Pharmacy. She was Mrs. Lawson’s nursing student when she taught at UAH. She has been a RN for 17 years and has been teaching at Bob Jones since 2018. </a:t>
            </a:r>
            <a:endParaRPr sz="1300"/>
          </a:p>
          <a:p>
            <a:pPr marL="0" lvl="0" indent="0" algn="ctr" rtl="0">
              <a:spcBef>
                <a:spcPts val="0"/>
              </a:spcBef>
              <a:spcAft>
                <a:spcPts val="0"/>
              </a:spcAft>
              <a:buNone/>
            </a:pPr>
            <a:r>
              <a:rPr lang="en" sz="1300"/>
              <a:t>She has five sons.</a:t>
            </a:r>
            <a:endParaRPr/>
          </a:p>
        </p:txBody>
      </p:sp>
      <p:sp>
        <p:nvSpPr>
          <p:cNvPr id="3615" name="Google Shape;3615;p53"/>
          <p:cNvSpPr txBox="1">
            <a:spLocks noGrp="1"/>
          </p:cNvSpPr>
          <p:nvPr>
            <p:ph type="ctrTitle"/>
          </p:nvPr>
        </p:nvSpPr>
        <p:spPr>
          <a:xfrm>
            <a:off x="138451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Mrs. Dennis</a:t>
            </a:r>
            <a:endParaRPr/>
          </a:p>
        </p:txBody>
      </p:sp>
      <p:grpSp>
        <p:nvGrpSpPr>
          <p:cNvPr id="3616" name="Google Shape;3616;p53"/>
          <p:cNvGrpSpPr/>
          <p:nvPr/>
        </p:nvGrpSpPr>
        <p:grpSpPr>
          <a:xfrm>
            <a:off x="1936910" y="1596446"/>
            <a:ext cx="1514514" cy="1174475"/>
            <a:chOff x="1982250" y="2295975"/>
            <a:chExt cx="334825" cy="259650"/>
          </a:xfrm>
        </p:grpSpPr>
        <p:sp>
          <p:nvSpPr>
            <p:cNvPr id="3617" name="Google Shape;3617;p53"/>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3"/>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3"/>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3"/>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3"/>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3"/>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3"/>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3"/>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3"/>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3"/>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3"/>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3"/>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3"/>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3"/>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3"/>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3"/>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3"/>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3"/>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3"/>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6" name="Google Shape;3636;p53"/>
          <p:cNvGrpSpPr/>
          <p:nvPr/>
        </p:nvGrpSpPr>
        <p:grpSpPr>
          <a:xfrm>
            <a:off x="5837229" y="1529234"/>
            <a:ext cx="1620627" cy="1237380"/>
            <a:chOff x="2833900" y="2095850"/>
            <a:chExt cx="368475" cy="281325"/>
          </a:xfrm>
        </p:grpSpPr>
        <p:sp>
          <p:nvSpPr>
            <p:cNvPr id="3637" name="Google Shape;3637;p53"/>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3"/>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3"/>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3"/>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3"/>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3"/>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3"/>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3"/>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3"/>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3"/>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3"/>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3"/>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9" name="Google Shape;3649;p53"/>
          <p:cNvSpPr/>
          <p:nvPr/>
        </p:nvSpPr>
        <p:spPr>
          <a:xfrm>
            <a:off x="7209482" y="1283505"/>
            <a:ext cx="658896" cy="696881"/>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3"/>
          <p:cNvSpPr/>
          <p:nvPr/>
        </p:nvSpPr>
        <p:spPr>
          <a:xfrm rot="5400000">
            <a:off x="633656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3"/>
          <p:cNvSpPr txBox="1">
            <a:spLocks noGrp="1"/>
          </p:cNvSpPr>
          <p:nvPr>
            <p:ph type="ctrTitle"/>
          </p:nvPr>
        </p:nvSpPr>
        <p:spPr>
          <a:xfrm>
            <a:off x="5581926" y="3230648"/>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Advisor</a:t>
            </a:r>
            <a:endParaRPr sz="1600">
              <a:solidFill>
                <a:schemeClr val="dk1"/>
              </a:solidFill>
              <a:latin typeface="Oxygen"/>
              <a:ea typeface="Oxygen"/>
              <a:cs typeface="Oxygen"/>
              <a:sym typeface="Oxygen"/>
            </a:endParaRPr>
          </a:p>
        </p:txBody>
      </p:sp>
      <p:grpSp>
        <p:nvGrpSpPr>
          <p:cNvPr id="3652" name="Google Shape;3652;p53"/>
          <p:cNvGrpSpPr/>
          <p:nvPr/>
        </p:nvGrpSpPr>
        <p:grpSpPr>
          <a:xfrm>
            <a:off x="6297960" y="1850403"/>
            <a:ext cx="521529" cy="595031"/>
            <a:chOff x="-57940525" y="3590375"/>
            <a:chExt cx="279625" cy="319000"/>
          </a:xfrm>
        </p:grpSpPr>
        <p:sp>
          <p:nvSpPr>
            <p:cNvPr id="3653" name="Google Shape;3653;p53"/>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3"/>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3"/>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3"/>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3"/>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8" name="Google Shape;3658;p53"/>
          <p:cNvGrpSpPr/>
          <p:nvPr/>
        </p:nvGrpSpPr>
        <p:grpSpPr>
          <a:xfrm>
            <a:off x="2481939" y="1893851"/>
            <a:ext cx="579265" cy="579265"/>
            <a:chOff x="-57568775" y="3198925"/>
            <a:chExt cx="318225" cy="318225"/>
          </a:xfrm>
        </p:grpSpPr>
        <p:sp>
          <p:nvSpPr>
            <p:cNvPr id="3659" name="Google Shape;3659;p53"/>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3"/>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3"/>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3"/>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3"/>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3"/>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5" name="Google Shape;3665;p53"/>
          <p:cNvSpPr/>
          <p:nvPr/>
        </p:nvSpPr>
        <p:spPr>
          <a:xfrm rot="2401309">
            <a:off x="994521" y="1340748"/>
            <a:ext cx="1339427" cy="1450005"/>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53"/>
          <p:cNvPicPr preferRelativeResize="0"/>
          <p:nvPr/>
        </p:nvPicPr>
        <p:blipFill rotWithShape="1">
          <a:blip r:embed="rId3">
            <a:alphaModFix/>
          </a:blip>
          <a:srcRect b="10039"/>
          <a:stretch/>
        </p:blipFill>
        <p:spPr>
          <a:xfrm>
            <a:off x="5581925" y="829250"/>
            <a:ext cx="1705150" cy="1971750"/>
          </a:xfrm>
          <a:prstGeom prst="rect">
            <a:avLst/>
          </a:prstGeom>
          <a:noFill/>
          <a:ln>
            <a:noFill/>
          </a:ln>
        </p:spPr>
      </p:pic>
      <p:pic>
        <p:nvPicPr>
          <p:cNvPr id="3667" name="Google Shape;3667;p53"/>
          <p:cNvPicPr preferRelativeResize="0"/>
          <p:nvPr/>
        </p:nvPicPr>
        <p:blipFill>
          <a:blip r:embed="rId4">
            <a:alphaModFix/>
          </a:blip>
          <a:stretch>
            <a:fillRect/>
          </a:stretch>
        </p:blipFill>
        <p:spPr>
          <a:xfrm>
            <a:off x="1685150" y="931675"/>
            <a:ext cx="1839250" cy="1839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1"/>
        <p:cNvGrpSpPr/>
        <p:nvPr/>
      </p:nvGrpSpPr>
      <p:grpSpPr>
        <a:xfrm>
          <a:off x="0" y="0"/>
          <a:ext cx="0" cy="0"/>
          <a:chOff x="0" y="0"/>
          <a:chExt cx="0" cy="0"/>
        </a:xfrm>
      </p:grpSpPr>
      <p:sp>
        <p:nvSpPr>
          <p:cNvPr id="3672" name="Google Shape;3672;p54"/>
          <p:cNvSpPr txBox="1">
            <a:spLocks noGrp="1"/>
          </p:cNvSpPr>
          <p:nvPr>
            <p:ph type="title" idx="4"/>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OFFICERS</a:t>
            </a:r>
            <a:endParaRPr/>
          </a:p>
        </p:txBody>
      </p:sp>
      <p:sp>
        <p:nvSpPr>
          <p:cNvPr id="3673" name="Google Shape;3673;p54"/>
          <p:cNvSpPr/>
          <p:nvPr/>
        </p:nvSpPr>
        <p:spPr>
          <a:xfrm rot="5400000">
            <a:off x="247201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4"/>
          <p:cNvSpPr txBox="1">
            <a:spLocks noGrp="1"/>
          </p:cNvSpPr>
          <p:nvPr>
            <p:ph type="ctrTitle"/>
          </p:nvPr>
        </p:nvSpPr>
        <p:spPr>
          <a:xfrm>
            <a:off x="171732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President</a:t>
            </a:r>
            <a:endParaRPr sz="1600">
              <a:solidFill>
                <a:schemeClr val="dk1"/>
              </a:solidFill>
              <a:latin typeface="Oxygen"/>
              <a:ea typeface="Oxygen"/>
              <a:cs typeface="Oxygen"/>
              <a:sym typeface="Oxygen"/>
            </a:endParaRPr>
          </a:p>
        </p:txBody>
      </p:sp>
      <p:sp>
        <p:nvSpPr>
          <p:cNvPr id="3675" name="Google Shape;3675;p54"/>
          <p:cNvSpPr txBox="1">
            <a:spLocks noGrp="1"/>
          </p:cNvSpPr>
          <p:nvPr>
            <p:ph type="ctrTitle" idx="3"/>
          </p:nvPr>
        </p:nvSpPr>
        <p:spPr>
          <a:xfrm>
            <a:off x="524906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Nini Nguyen</a:t>
            </a:r>
            <a:endParaRPr/>
          </a:p>
        </p:txBody>
      </p:sp>
      <p:sp>
        <p:nvSpPr>
          <p:cNvPr id="3676" name="Google Shape;3676;p54"/>
          <p:cNvSpPr txBox="1">
            <a:spLocks noGrp="1"/>
          </p:cNvSpPr>
          <p:nvPr>
            <p:ph type="subTitle" idx="1"/>
          </p:nvPr>
        </p:nvSpPr>
        <p:spPr>
          <a:xfrm>
            <a:off x="1039375" y="3701375"/>
            <a:ext cx="33669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Senior</a:t>
            </a:r>
            <a:endParaRPr sz="1000" b="1"/>
          </a:p>
          <a:p>
            <a:pPr marL="0" lvl="0" indent="0" algn="l" rtl="0">
              <a:spcBef>
                <a:spcPts val="0"/>
              </a:spcBef>
              <a:spcAft>
                <a:spcPts val="0"/>
              </a:spcAft>
              <a:buClr>
                <a:schemeClr val="dk2"/>
              </a:buClr>
              <a:buSzPts val="1100"/>
              <a:buFont typeface="Arial"/>
              <a:buNone/>
            </a:pPr>
            <a:r>
              <a:rPr lang="en" sz="1000" i="1"/>
              <a:t>Competitive Event</a:t>
            </a:r>
            <a:r>
              <a:rPr lang="en" sz="1000"/>
              <a:t>: extemporaneous health poster</a:t>
            </a:r>
            <a:endParaRPr sz="1000"/>
          </a:p>
          <a:p>
            <a:pPr marL="0" lvl="0" indent="0" algn="l" rtl="0">
              <a:spcBef>
                <a:spcPts val="0"/>
              </a:spcBef>
              <a:spcAft>
                <a:spcPts val="0"/>
              </a:spcAft>
              <a:buClr>
                <a:schemeClr val="dk2"/>
              </a:buClr>
              <a:buSzPts val="1100"/>
              <a:buFont typeface="Arial"/>
              <a:buNone/>
            </a:pPr>
            <a:r>
              <a:rPr lang="en" sz="1000" i="1"/>
              <a:t>Career Goal:</a:t>
            </a:r>
            <a:r>
              <a:rPr lang="en" sz="1000"/>
              <a:t> undecided</a:t>
            </a:r>
            <a:endParaRPr sz="1000"/>
          </a:p>
          <a:p>
            <a:pPr marL="0" lvl="0" indent="0" algn="l" rtl="0">
              <a:spcBef>
                <a:spcPts val="0"/>
              </a:spcBef>
              <a:spcAft>
                <a:spcPts val="0"/>
              </a:spcAft>
              <a:buClr>
                <a:schemeClr val="dk2"/>
              </a:buClr>
              <a:buSzPts val="1100"/>
              <a:buFont typeface="Arial"/>
              <a:buNone/>
            </a:pPr>
            <a:r>
              <a:rPr lang="en" sz="1000" i="1"/>
              <a:t>Why I Joined HOSA:</a:t>
            </a:r>
            <a:r>
              <a:rPr lang="en" sz="1000"/>
              <a:t> </a:t>
            </a:r>
            <a:r>
              <a:rPr lang="en" sz="1000">
                <a:solidFill>
                  <a:srgbClr val="000000"/>
                </a:solidFill>
              </a:rPr>
              <a:t>I wanted a better understanding of healthcare. I also really enjoy science, and found that HOSA has wonderful opportunities for it !</a:t>
            </a:r>
            <a:endParaRPr sz="1000">
              <a:solidFill>
                <a:srgbClr val="000000"/>
              </a:solidFill>
            </a:endParaRPr>
          </a:p>
          <a:p>
            <a:pPr marL="0" lvl="0" indent="0" algn="ctr" rtl="0">
              <a:spcBef>
                <a:spcPts val="0"/>
              </a:spcBef>
              <a:spcAft>
                <a:spcPts val="0"/>
              </a:spcAft>
              <a:buClr>
                <a:schemeClr val="dk2"/>
              </a:buClr>
              <a:buSzPts val="1100"/>
              <a:buFont typeface="Arial"/>
              <a:buNone/>
            </a:pPr>
            <a:endParaRPr sz="1000"/>
          </a:p>
          <a:p>
            <a:pPr marL="0" lvl="0" indent="0" algn="ctr" rtl="0">
              <a:spcBef>
                <a:spcPts val="0"/>
              </a:spcBef>
              <a:spcAft>
                <a:spcPts val="0"/>
              </a:spcAft>
              <a:buNone/>
            </a:pPr>
            <a:endParaRPr/>
          </a:p>
        </p:txBody>
      </p:sp>
      <p:sp>
        <p:nvSpPr>
          <p:cNvPr id="3677" name="Google Shape;3677;p54"/>
          <p:cNvSpPr txBox="1">
            <a:spLocks noGrp="1"/>
          </p:cNvSpPr>
          <p:nvPr>
            <p:ph type="subTitle" idx="2"/>
          </p:nvPr>
        </p:nvSpPr>
        <p:spPr>
          <a:xfrm>
            <a:off x="4819025" y="3660275"/>
            <a:ext cx="3479400" cy="11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Junior</a:t>
            </a:r>
            <a:endParaRPr sz="1000" b="1"/>
          </a:p>
          <a:p>
            <a:pPr marL="0" lvl="0" indent="0" algn="l" rtl="0">
              <a:spcBef>
                <a:spcPts val="0"/>
              </a:spcBef>
              <a:spcAft>
                <a:spcPts val="0"/>
              </a:spcAft>
              <a:buClr>
                <a:schemeClr val="dk2"/>
              </a:buClr>
              <a:buSzPts val="1100"/>
              <a:buFont typeface="Arial"/>
              <a:buNone/>
            </a:pPr>
            <a:r>
              <a:rPr lang="en" sz="1000" i="1"/>
              <a:t>Competitive Event:</a:t>
            </a:r>
            <a:r>
              <a:rPr lang="en" sz="1000"/>
              <a:t> Pharmacy Science</a:t>
            </a:r>
            <a:endParaRPr sz="1000"/>
          </a:p>
          <a:p>
            <a:pPr marL="0" lvl="0" indent="0" algn="l" rtl="0">
              <a:spcBef>
                <a:spcPts val="0"/>
              </a:spcBef>
              <a:spcAft>
                <a:spcPts val="0"/>
              </a:spcAft>
              <a:buClr>
                <a:schemeClr val="dk2"/>
              </a:buClr>
              <a:buSzPts val="1100"/>
              <a:buFont typeface="Arial"/>
              <a:buNone/>
            </a:pPr>
            <a:r>
              <a:rPr lang="en" sz="1000" i="1"/>
              <a:t>Career Goal:</a:t>
            </a:r>
            <a:r>
              <a:rPr lang="en" sz="1000"/>
              <a:t> Pharmacist, Pediatric Oncologist</a:t>
            </a:r>
            <a:endParaRPr sz="1000"/>
          </a:p>
          <a:p>
            <a:pPr marL="0" lvl="0" indent="0" algn="l" rtl="0">
              <a:spcBef>
                <a:spcPts val="0"/>
              </a:spcBef>
              <a:spcAft>
                <a:spcPts val="0"/>
              </a:spcAft>
              <a:buClr>
                <a:schemeClr val="dk2"/>
              </a:buClr>
              <a:buSzPts val="1100"/>
              <a:buFont typeface="Arial"/>
              <a:buNone/>
            </a:pPr>
            <a:r>
              <a:rPr lang="en" sz="1000" i="1"/>
              <a:t>Why I Joined HOSA:</a:t>
            </a:r>
            <a:r>
              <a:rPr lang="en" sz="1000"/>
              <a:t> I joined HOSA to be a part of a family </a:t>
            </a:r>
            <a:endParaRPr sz="1000"/>
          </a:p>
          <a:p>
            <a:pPr marL="0" lvl="0" indent="0" algn="l" rtl="0">
              <a:spcBef>
                <a:spcPts val="0"/>
              </a:spcBef>
              <a:spcAft>
                <a:spcPts val="0"/>
              </a:spcAft>
              <a:buClr>
                <a:schemeClr val="dk2"/>
              </a:buClr>
              <a:buSzPts val="1100"/>
              <a:buFont typeface="Arial"/>
              <a:buNone/>
            </a:pPr>
            <a:r>
              <a:rPr lang="en" sz="1000"/>
              <a:t>and team with one goal: to be the next generation of </a:t>
            </a:r>
            <a:endParaRPr sz="1000"/>
          </a:p>
          <a:p>
            <a:pPr marL="0" lvl="0" indent="0" algn="l" rtl="0">
              <a:spcBef>
                <a:spcPts val="0"/>
              </a:spcBef>
              <a:spcAft>
                <a:spcPts val="0"/>
              </a:spcAft>
              <a:buClr>
                <a:schemeClr val="dk2"/>
              </a:buClr>
              <a:buSzPts val="1100"/>
              <a:buFont typeface="Arial"/>
              <a:buNone/>
            </a:pPr>
            <a:r>
              <a:rPr lang="en" sz="1000"/>
              <a:t>healthcare professionals who work together towards a </a:t>
            </a:r>
            <a:endParaRPr sz="1000"/>
          </a:p>
          <a:p>
            <a:pPr marL="0" lvl="0" indent="0" algn="l" rtl="0">
              <a:spcBef>
                <a:spcPts val="0"/>
              </a:spcBef>
              <a:spcAft>
                <a:spcPts val="0"/>
              </a:spcAft>
              <a:buClr>
                <a:schemeClr val="dk2"/>
              </a:buClr>
              <a:buSzPts val="1100"/>
              <a:buFont typeface="Arial"/>
              <a:buNone/>
            </a:pPr>
            <a:r>
              <a:rPr lang="en" sz="1000"/>
              <a:t>more positive and efficient future :)</a:t>
            </a:r>
            <a:endParaRPr sz="1000"/>
          </a:p>
          <a:p>
            <a:pPr marL="0" lvl="0" indent="0" algn="l" rtl="0">
              <a:spcBef>
                <a:spcPts val="0"/>
              </a:spcBef>
              <a:spcAft>
                <a:spcPts val="0"/>
              </a:spcAft>
              <a:buClr>
                <a:schemeClr val="dk2"/>
              </a:buClr>
              <a:buSzPts val="1100"/>
              <a:buFont typeface="Arial"/>
              <a:buNone/>
            </a:pPr>
            <a:endParaRPr sz="1000"/>
          </a:p>
          <a:p>
            <a:pPr marL="0" lvl="0" indent="0" algn="l" rtl="0">
              <a:spcBef>
                <a:spcPts val="0"/>
              </a:spcBef>
              <a:spcAft>
                <a:spcPts val="0"/>
              </a:spcAft>
              <a:buNone/>
            </a:pPr>
            <a:endParaRPr sz="1000"/>
          </a:p>
        </p:txBody>
      </p:sp>
      <p:sp>
        <p:nvSpPr>
          <p:cNvPr id="3678" name="Google Shape;3678;p54"/>
          <p:cNvSpPr txBox="1">
            <a:spLocks noGrp="1"/>
          </p:cNvSpPr>
          <p:nvPr>
            <p:ph type="ctrTitle"/>
          </p:nvPr>
        </p:nvSpPr>
        <p:spPr>
          <a:xfrm>
            <a:off x="138451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Susan Xiao</a:t>
            </a:r>
            <a:endParaRPr/>
          </a:p>
        </p:txBody>
      </p:sp>
      <p:grpSp>
        <p:nvGrpSpPr>
          <p:cNvPr id="3679" name="Google Shape;3679;p54"/>
          <p:cNvGrpSpPr/>
          <p:nvPr/>
        </p:nvGrpSpPr>
        <p:grpSpPr>
          <a:xfrm>
            <a:off x="2264510" y="1733050"/>
            <a:ext cx="916647" cy="948649"/>
            <a:chOff x="2054675" y="2326175"/>
            <a:chExt cx="202650" cy="209725"/>
          </a:xfrm>
        </p:grpSpPr>
        <p:sp>
          <p:nvSpPr>
            <p:cNvPr id="3680" name="Google Shape;3680;p54"/>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4"/>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4"/>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4"/>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4"/>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4"/>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4"/>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4"/>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4"/>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4"/>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4"/>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4"/>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4"/>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4"/>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4"/>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4"/>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4"/>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4"/>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8" name="Google Shape;3698;p54"/>
          <p:cNvSpPr/>
          <p:nvPr/>
        </p:nvSpPr>
        <p:spPr>
          <a:xfrm>
            <a:off x="7209482" y="1194680"/>
            <a:ext cx="658896" cy="696881"/>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4"/>
          <p:cNvSpPr/>
          <p:nvPr/>
        </p:nvSpPr>
        <p:spPr>
          <a:xfrm rot="5400000">
            <a:off x="633656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4"/>
          <p:cNvSpPr txBox="1">
            <a:spLocks noGrp="1"/>
          </p:cNvSpPr>
          <p:nvPr>
            <p:ph type="ctrTitle"/>
          </p:nvPr>
        </p:nvSpPr>
        <p:spPr>
          <a:xfrm>
            <a:off x="558187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VP of Fundraising</a:t>
            </a:r>
            <a:endParaRPr sz="1600">
              <a:solidFill>
                <a:schemeClr val="dk1"/>
              </a:solidFill>
              <a:latin typeface="Oxygen"/>
              <a:ea typeface="Oxygen"/>
              <a:cs typeface="Oxygen"/>
              <a:sym typeface="Oxygen"/>
            </a:endParaRPr>
          </a:p>
        </p:txBody>
      </p:sp>
      <p:sp>
        <p:nvSpPr>
          <p:cNvPr id="3701" name="Google Shape;3701;p54"/>
          <p:cNvSpPr/>
          <p:nvPr/>
        </p:nvSpPr>
        <p:spPr>
          <a:xfrm rot="1286271">
            <a:off x="1009322" y="1246674"/>
            <a:ext cx="1339430" cy="1450009"/>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2" name="Google Shape;3702;p54"/>
          <p:cNvPicPr preferRelativeResize="0"/>
          <p:nvPr/>
        </p:nvPicPr>
        <p:blipFill rotWithShape="1">
          <a:blip r:embed="rId3">
            <a:alphaModFix/>
          </a:blip>
          <a:srcRect t="6093" r="7663" b="17547"/>
          <a:stretch/>
        </p:blipFill>
        <p:spPr>
          <a:xfrm>
            <a:off x="5700950" y="992075"/>
            <a:ext cx="1640573" cy="1808927"/>
          </a:xfrm>
          <a:prstGeom prst="rect">
            <a:avLst/>
          </a:prstGeom>
          <a:noFill/>
          <a:ln>
            <a:noFill/>
          </a:ln>
        </p:spPr>
      </p:pic>
      <p:pic>
        <p:nvPicPr>
          <p:cNvPr id="3703" name="Google Shape;3703;p54"/>
          <p:cNvPicPr preferRelativeResize="0"/>
          <p:nvPr/>
        </p:nvPicPr>
        <p:blipFill rotWithShape="1">
          <a:blip r:embed="rId4">
            <a:alphaModFix/>
          </a:blip>
          <a:srcRect t="6173"/>
          <a:stretch/>
        </p:blipFill>
        <p:spPr>
          <a:xfrm>
            <a:off x="2044000" y="976900"/>
            <a:ext cx="1357630" cy="183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grpSp>
        <p:nvGrpSpPr>
          <p:cNvPr id="2369" name="Google Shape;2369;p28"/>
          <p:cNvGrpSpPr/>
          <p:nvPr/>
        </p:nvGrpSpPr>
        <p:grpSpPr>
          <a:xfrm>
            <a:off x="7425669" y="3802312"/>
            <a:ext cx="973902" cy="931226"/>
            <a:chOff x="2282814" y="2164851"/>
            <a:chExt cx="542352" cy="518586"/>
          </a:xfrm>
        </p:grpSpPr>
        <p:sp>
          <p:nvSpPr>
            <p:cNvPr id="2370" name="Google Shape;2370;p28"/>
            <p:cNvSpPr/>
            <p:nvPr/>
          </p:nvSpPr>
          <p:spPr>
            <a:xfrm>
              <a:off x="2322753" y="2203327"/>
              <a:ext cx="470144" cy="440171"/>
            </a:xfrm>
            <a:custGeom>
              <a:avLst/>
              <a:gdLst/>
              <a:ahLst/>
              <a:cxnLst/>
              <a:rect l="l" t="t" r="r" b="b"/>
              <a:pathLst>
                <a:path w="3861" h="3615" extrusionOk="0">
                  <a:moveTo>
                    <a:pt x="1691" y="0"/>
                  </a:moveTo>
                  <a:cubicBezTo>
                    <a:pt x="1407" y="0"/>
                    <a:pt x="1129" y="76"/>
                    <a:pt x="883" y="208"/>
                  </a:cubicBezTo>
                  <a:cubicBezTo>
                    <a:pt x="505" y="429"/>
                    <a:pt x="234" y="801"/>
                    <a:pt x="133" y="1230"/>
                  </a:cubicBezTo>
                  <a:cubicBezTo>
                    <a:pt x="0" y="1754"/>
                    <a:pt x="89" y="2315"/>
                    <a:pt x="372" y="2782"/>
                  </a:cubicBezTo>
                  <a:cubicBezTo>
                    <a:pt x="681" y="3299"/>
                    <a:pt x="1243" y="3614"/>
                    <a:pt x="1848" y="3614"/>
                  </a:cubicBezTo>
                  <a:cubicBezTo>
                    <a:pt x="2542" y="3614"/>
                    <a:pt x="3204" y="3223"/>
                    <a:pt x="3501" y="2643"/>
                  </a:cubicBezTo>
                  <a:cubicBezTo>
                    <a:pt x="3665" y="2321"/>
                    <a:pt x="3860" y="1653"/>
                    <a:pt x="3280" y="845"/>
                  </a:cubicBezTo>
                  <a:cubicBezTo>
                    <a:pt x="2920" y="328"/>
                    <a:pt x="2328" y="13"/>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8"/>
            <p:cNvSpPr/>
            <p:nvPr/>
          </p:nvSpPr>
          <p:spPr>
            <a:xfrm>
              <a:off x="2282814" y="2164851"/>
              <a:ext cx="542352" cy="518586"/>
            </a:xfrm>
            <a:custGeom>
              <a:avLst/>
              <a:gdLst/>
              <a:ahLst/>
              <a:cxnLst/>
              <a:rect l="l" t="t" r="r" b="b"/>
              <a:pathLst>
                <a:path w="4454" h="4259" extrusionOk="0">
                  <a:moveTo>
                    <a:pt x="2019" y="638"/>
                  </a:moveTo>
                  <a:lnTo>
                    <a:pt x="2025" y="644"/>
                  </a:lnTo>
                  <a:cubicBezTo>
                    <a:pt x="2555" y="650"/>
                    <a:pt x="3047" y="915"/>
                    <a:pt x="3356" y="1351"/>
                  </a:cubicBezTo>
                  <a:cubicBezTo>
                    <a:pt x="4220" y="2561"/>
                    <a:pt x="3211" y="3615"/>
                    <a:pt x="2183" y="3615"/>
                  </a:cubicBezTo>
                  <a:cubicBezTo>
                    <a:pt x="2177" y="3615"/>
                    <a:pt x="2171" y="3615"/>
                    <a:pt x="2165" y="3615"/>
                  </a:cubicBezTo>
                  <a:cubicBezTo>
                    <a:pt x="1674" y="3615"/>
                    <a:pt x="1221" y="3351"/>
                    <a:pt x="972" y="2934"/>
                  </a:cubicBezTo>
                  <a:cubicBezTo>
                    <a:pt x="518" y="2208"/>
                    <a:pt x="688" y="1180"/>
                    <a:pt x="1363" y="802"/>
                  </a:cubicBezTo>
                  <a:cubicBezTo>
                    <a:pt x="1565" y="695"/>
                    <a:pt x="1792" y="638"/>
                    <a:pt x="2019" y="638"/>
                  </a:cubicBezTo>
                  <a:close/>
                  <a:moveTo>
                    <a:pt x="2019" y="1"/>
                  </a:moveTo>
                  <a:cubicBezTo>
                    <a:pt x="1678" y="1"/>
                    <a:pt x="1350" y="83"/>
                    <a:pt x="1054" y="247"/>
                  </a:cubicBezTo>
                  <a:cubicBezTo>
                    <a:pt x="600" y="512"/>
                    <a:pt x="272" y="960"/>
                    <a:pt x="158" y="1477"/>
                  </a:cubicBezTo>
                  <a:cubicBezTo>
                    <a:pt x="0" y="2088"/>
                    <a:pt x="101" y="2738"/>
                    <a:pt x="436" y="3274"/>
                  </a:cubicBezTo>
                  <a:cubicBezTo>
                    <a:pt x="801" y="3886"/>
                    <a:pt x="1464" y="4258"/>
                    <a:pt x="2183" y="4258"/>
                  </a:cubicBezTo>
                  <a:cubicBezTo>
                    <a:pt x="2984" y="4258"/>
                    <a:pt x="3759" y="3798"/>
                    <a:pt x="4113" y="3116"/>
                  </a:cubicBezTo>
                  <a:cubicBezTo>
                    <a:pt x="4453" y="2454"/>
                    <a:pt x="4365" y="1679"/>
                    <a:pt x="3867" y="985"/>
                  </a:cubicBezTo>
                  <a:cubicBezTo>
                    <a:pt x="3444" y="386"/>
                    <a:pt x="2757" y="20"/>
                    <a:pt x="2025" y="13"/>
                  </a:cubicBezTo>
                  <a:lnTo>
                    <a:pt x="2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8"/>
            <p:cNvSpPr/>
            <p:nvPr/>
          </p:nvSpPr>
          <p:spPr>
            <a:xfrm>
              <a:off x="2437942" y="2418964"/>
              <a:ext cx="43106" cy="30441"/>
            </a:xfrm>
            <a:custGeom>
              <a:avLst/>
              <a:gdLst/>
              <a:ahLst/>
              <a:cxnLst/>
              <a:rect l="l" t="t" r="r" b="b"/>
              <a:pathLst>
                <a:path w="354" h="250" extrusionOk="0">
                  <a:moveTo>
                    <a:pt x="132" y="1"/>
                  </a:moveTo>
                  <a:cubicBezTo>
                    <a:pt x="126" y="1"/>
                    <a:pt x="120" y="1"/>
                    <a:pt x="114" y="1"/>
                  </a:cubicBezTo>
                  <a:cubicBezTo>
                    <a:pt x="45" y="8"/>
                    <a:pt x="0" y="83"/>
                    <a:pt x="32" y="147"/>
                  </a:cubicBezTo>
                  <a:cubicBezTo>
                    <a:pt x="65" y="208"/>
                    <a:pt x="134" y="250"/>
                    <a:pt x="206" y="250"/>
                  </a:cubicBezTo>
                  <a:cubicBezTo>
                    <a:pt x="215" y="250"/>
                    <a:pt x="224" y="249"/>
                    <a:pt x="234" y="247"/>
                  </a:cubicBezTo>
                  <a:cubicBezTo>
                    <a:pt x="303" y="241"/>
                    <a:pt x="354" y="165"/>
                    <a:pt x="316" y="102"/>
                  </a:cubicBezTo>
                  <a:cubicBezTo>
                    <a:pt x="281" y="38"/>
                    <a:pt x="208"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8"/>
            <p:cNvSpPr/>
            <p:nvPr/>
          </p:nvSpPr>
          <p:spPr>
            <a:xfrm>
              <a:off x="2441717" y="2358815"/>
              <a:ext cx="31660" cy="22161"/>
            </a:xfrm>
            <a:custGeom>
              <a:avLst/>
              <a:gdLst/>
              <a:ahLst/>
              <a:cxnLst/>
              <a:rect l="l" t="t" r="r" b="b"/>
              <a:pathLst>
                <a:path w="260" h="182" extrusionOk="0">
                  <a:moveTo>
                    <a:pt x="115" y="1"/>
                  </a:moveTo>
                  <a:cubicBezTo>
                    <a:pt x="106" y="1"/>
                    <a:pt x="98" y="2"/>
                    <a:pt x="89" y="4"/>
                  </a:cubicBezTo>
                  <a:cubicBezTo>
                    <a:pt x="32" y="4"/>
                    <a:pt x="1" y="60"/>
                    <a:pt x="26" y="104"/>
                  </a:cubicBezTo>
                  <a:cubicBezTo>
                    <a:pt x="55" y="156"/>
                    <a:pt x="103" y="181"/>
                    <a:pt x="159" y="181"/>
                  </a:cubicBezTo>
                  <a:cubicBezTo>
                    <a:pt x="165" y="181"/>
                    <a:pt x="171" y="181"/>
                    <a:pt x="178" y="180"/>
                  </a:cubicBezTo>
                  <a:cubicBezTo>
                    <a:pt x="228" y="174"/>
                    <a:pt x="260" y="123"/>
                    <a:pt x="234" y="73"/>
                  </a:cubicBezTo>
                  <a:cubicBezTo>
                    <a:pt x="207" y="30"/>
                    <a:pt x="162"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8"/>
            <p:cNvSpPr/>
            <p:nvPr/>
          </p:nvSpPr>
          <p:spPr>
            <a:xfrm>
              <a:off x="2486282" y="2351631"/>
              <a:ext cx="27032" cy="20943"/>
            </a:xfrm>
            <a:custGeom>
              <a:avLst/>
              <a:gdLst/>
              <a:ahLst/>
              <a:cxnLst/>
              <a:rect l="l" t="t" r="r" b="b"/>
              <a:pathLst>
                <a:path w="222" h="172" extrusionOk="0">
                  <a:moveTo>
                    <a:pt x="57" y="0"/>
                  </a:moveTo>
                  <a:cubicBezTo>
                    <a:pt x="27" y="0"/>
                    <a:pt x="1" y="10"/>
                    <a:pt x="1" y="44"/>
                  </a:cubicBezTo>
                  <a:lnTo>
                    <a:pt x="1" y="63"/>
                  </a:lnTo>
                  <a:cubicBezTo>
                    <a:pt x="6" y="125"/>
                    <a:pt x="58" y="172"/>
                    <a:pt x="118" y="172"/>
                  </a:cubicBezTo>
                  <a:cubicBezTo>
                    <a:pt x="125" y="172"/>
                    <a:pt x="132" y="171"/>
                    <a:pt x="139" y="170"/>
                  </a:cubicBezTo>
                  <a:cubicBezTo>
                    <a:pt x="209" y="163"/>
                    <a:pt x="221" y="94"/>
                    <a:pt x="165" y="44"/>
                  </a:cubicBezTo>
                  <a:cubicBezTo>
                    <a:pt x="158" y="31"/>
                    <a:pt x="146" y="25"/>
                    <a:pt x="139" y="18"/>
                  </a:cubicBezTo>
                  <a:cubicBezTo>
                    <a:pt x="126" y="12"/>
                    <a:pt x="90"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8"/>
            <p:cNvSpPr/>
            <p:nvPr/>
          </p:nvSpPr>
          <p:spPr>
            <a:xfrm>
              <a:off x="2500163" y="2406058"/>
              <a:ext cx="15464" cy="12298"/>
            </a:xfrm>
            <a:custGeom>
              <a:avLst/>
              <a:gdLst/>
              <a:ahLst/>
              <a:cxnLst/>
              <a:rect l="l" t="t" r="r" b="b"/>
              <a:pathLst>
                <a:path w="127" h="101" extrusionOk="0">
                  <a:moveTo>
                    <a:pt x="26" y="0"/>
                  </a:moveTo>
                  <a:cubicBezTo>
                    <a:pt x="16" y="0"/>
                    <a:pt x="7" y="3"/>
                    <a:pt x="0" y="13"/>
                  </a:cubicBezTo>
                  <a:lnTo>
                    <a:pt x="0" y="19"/>
                  </a:lnTo>
                  <a:cubicBezTo>
                    <a:pt x="0" y="32"/>
                    <a:pt x="0" y="38"/>
                    <a:pt x="0" y="51"/>
                  </a:cubicBezTo>
                  <a:cubicBezTo>
                    <a:pt x="0" y="57"/>
                    <a:pt x="0" y="63"/>
                    <a:pt x="7" y="70"/>
                  </a:cubicBezTo>
                  <a:cubicBezTo>
                    <a:pt x="17" y="91"/>
                    <a:pt x="43" y="101"/>
                    <a:pt x="66" y="101"/>
                  </a:cubicBezTo>
                  <a:cubicBezTo>
                    <a:pt x="99" y="101"/>
                    <a:pt x="127" y="81"/>
                    <a:pt x="101" y="44"/>
                  </a:cubicBezTo>
                  <a:cubicBezTo>
                    <a:pt x="89" y="25"/>
                    <a:pt x="76" y="13"/>
                    <a:pt x="57" y="7"/>
                  </a:cubicBezTo>
                  <a:cubicBezTo>
                    <a:pt x="48" y="3"/>
                    <a:pt x="37"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8"/>
            <p:cNvSpPr/>
            <p:nvPr/>
          </p:nvSpPr>
          <p:spPr>
            <a:xfrm>
              <a:off x="2612308" y="2429558"/>
              <a:ext cx="38479" cy="26788"/>
            </a:xfrm>
            <a:custGeom>
              <a:avLst/>
              <a:gdLst/>
              <a:ahLst/>
              <a:cxnLst/>
              <a:rect l="l" t="t" r="r" b="b"/>
              <a:pathLst>
                <a:path w="316" h="220" extrusionOk="0">
                  <a:moveTo>
                    <a:pt x="130" y="0"/>
                  </a:moveTo>
                  <a:cubicBezTo>
                    <a:pt x="120" y="0"/>
                    <a:pt x="111" y="1"/>
                    <a:pt x="101" y="3"/>
                  </a:cubicBezTo>
                  <a:cubicBezTo>
                    <a:pt x="38" y="3"/>
                    <a:pt x="0" y="72"/>
                    <a:pt x="32" y="129"/>
                  </a:cubicBezTo>
                  <a:cubicBezTo>
                    <a:pt x="65" y="184"/>
                    <a:pt x="121" y="220"/>
                    <a:pt x="186" y="220"/>
                  </a:cubicBezTo>
                  <a:cubicBezTo>
                    <a:pt x="195" y="220"/>
                    <a:pt x="205" y="219"/>
                    <a:pt x="215" y="217"/>
                  </a:cubicBezTo>
                  <a:cubicBezTo>
                    <a:pt x="278" y="211"/>
                    <a:pt x="315" y="148"/>
                    <a:pt x="284" y="91"/>
                  </a:cubicBezTo>
                  <a:cubicBezTo>
                    <a:pt x="251" y="36"/>
                    <a:pt x="194"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7" name="Google Shape;2377;p28"/>
          <p:cNvSpPr txBox="1">
            <a:spLocks noGrp="1"/>
          </p:cNvSpPr>
          <p:nvPr>
            <p:ph type="title"/>
          </p:nvPr>
        </p:nvSpPr>
        <p:spPr>
          <a:xfrm>
            <a:off x="616500" y="644250"/>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a:t>
            </a:r>
            <a:endParaRPr/>
          </a:p>
        </p:txBody>
      </p:sp>
      <p:grpSp>
        <p:nvGrpSpPr>
          <p:cNvPr id="2378" name="Google Shape;2378;p28"/>
          <p:cNvGrpSpPr/>
          <p:nvPr/>
        </p:nvGrpSpPr>
        <p:grpSpPr>
          <a:xfrm rot="10800000">
            <a:off x="7883606" y="3948027"/>
            <a:ext cx="1174207" cy="909996"/>
            <a:chOff x="1891175" y="2586225"/>
            <a:chExt cx="212100" cy="164375"/>
          </a:xfrm>
        </p:grpSpPr>
        <p:sp>
          <p:nvSpPr>
            <p:cNvPr id="2379" name="Google Shape;2379;p28"/>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8"/>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8"/>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8"/>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8"/>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8"/>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8"/>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8"/>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8"/>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8"/>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8"/>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8"/>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8"/>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8"/>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8"/>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8"/>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8"/>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8"/>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8"/>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28"/>
          <p:cNvGrpSpPr/>
          <p:nvPr/>
        </p:nvGrpSpPr>
        <p:grpSpPr>
          <a:xfrm rot="10800000">
            <a:off x="155513" y="2836433"/>
            <a:ext cx="1174207" cy="909996"/>
            <a:chOff x="1891175" y="2586225"/>
            <a:chExt cx="212100" cy="164375"/>
          </a:xfrm>
        </p:grpSpPr>
        <p:sp>
          <p:nvSpPr>
            <p:cNvPr id="2399" name="Google Shape;2399;p28"/>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8"/>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8"/>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8"/>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8"/>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8"/>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8"/>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8"/>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8"/>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8"/>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8"/>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8"/>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8"/>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8"/>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8"/>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8"/>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8"/>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8"/>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8"/>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8" name="Google Shape;2418;p28"/>
          <p:cNvSpPr txBox="1">
            <a:spLocks noGrp="1"/>
          </p:cNvSpPr>
          <p:nvPr>
            <p:ph type="body" idx="1"/>
          </p:nvPr>
        </p:nvSpPr>
        <p:spPr>
          <a:xfrm>
            <a:off x="747000" y="1399950"/>
            <a:ext cx="7650000" cy="234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HOSA - Future Health Professionals started when a group of health education representatives from only six states decided to create an organization focused on leadership, healthcare education, and career preparation. HOSA was officially established in 1976 and quickly became a success due to the motivation, inspiration, and leadership it brings to students. Since then, HOSA has spread across the United States and has even reached other countries, like China and Puerto Rico.</a:t>
            </a:r>
            <a:endParaRPr/>
          </a:p>
          <a:p>
            <a:pPr marL="0" lvl="0" indent="0" algn="l" rtl="0">
              <a:spcBef>
                <a:spcPts val="1600"/>
              </a:spcBef>
              <a:spcAft>
                <a:spcPts val="1600"/>
              </a:spcAft>
              <a:buNone/>
            </a:pPr>
            <a:r>
              <a:rPr lang="en"/>
              <a:t>The Bob Jones HOSA chapter was created in 2009 for students passionate about healthcare and the well-being of others. Our HOSA chapter strives to serve our community and peers through community service, such as Special Olympics and classroom hygiene, and educational events, such as inviting guest speakers speakers and our annual leadership conferences.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7"/>
        <p:cNvGrpSpPr/>
        <p:nvPr/>
      </p:nvGrpSpPr>
      <p:grpSpPr>
        <a:xfrm>
          <a:off x="0" y="0"/>
          <a:ext cx="0" cy="0"/>
          <a:chOff x="0" y="0"/>
          <a:chExt cx="0" cy="0"/>
        </a:xfrm>
      </p:grpSpPr>
      <p:sp>
        <p:nvSpPr>
          <p:cNvPr id="3708" name="Google Shape;3708;p55"/>
          <p:cNvSpPr txBox="1">
            <a:spLocks noGrp="1"/>
          </p:cNvSpPr>
          <p:nvPr>
            <p:ph type="title" idx="4"/>
          </p:nvPr>
        </p:nvSpPr>
        <p:spPr>
          <a:xfrm>
            <a:off x="274275" y="1153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OFFICERS</a:t>
            </a:r>
            <a:endParaRPr/>
          </a:p>
        </p:txBody>
      </p:sp>
      <p:sp>
        <p:nvSpPr>
          <p:cNvPr id="3709" name="Google Shape;3709;p55"/>
          <p:cNvSpPr/>
          <p:nvPr/>
        </p:nvSpPr>
        <p:spPr>
          <a:xfrm rot="5400000">
            <a:off x="247201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5"/>
          <p:cNvSpPr txBox="1">
            <a:spLocks noGrp="1"/>
          </p:cNvSpPr>
          <p:nvPr>
            <p:ph type="ctrTitle"/>
          </p:nvPr>
        </p:nvSpPr>
        <p:spPr>
          <a:xfrm>
            <a:off x="171732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VP of Volunteering</a:t>
            </a:r>
            <a:endParaRPr sz="1600">
              <a:solidFill>
                <a:schemeClr val="dk1"/>
              </a:solidFill>
              <a:latin typeface="Oxygen"/>
              <a:ea typeface="Oxygen"/>
              <a:cs typeface="Oxygen"/>
              <a:sym typeface="Oxygen"/>
            </a:endParaRPr>
          </a:p>
        </p:txBody>
      </p:sp>
      <p:sp>
        <p:nvSpPr>
          <p:cNvPr id="3711" name="Google Shape;3711;p55"/>
          <p:cNvSpPr txBox="1">
            <a:spLocks noGrp="1"/>
          </p:cNvSpPr>
          <p:nvPr>
            <p:ph type="ctrTitle" idx="3"/>
          </p:nvPr>
        </p:nvSpPr>
        <p:spPr>
          <a:xfrm>
            <a:off x="524906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Emily Lee</a:t>
            </a:r>
            <a:endParaRPr/>
          </a:p>
        </p:txBody>
      </p:sp>
      <p:sp>
        <p:nvSpPr>
          <p:cNvPr id="3712" name="Google Shape;3712;p55"/>
          <p:cNvSpPr txBox="1">
            <a:spLocks noGrp="1"/>
          </p:cNvSpPr>
          <p:nvPr>
            <p:ph type="subTitle" idx="1"/>
          </p:nvPr>
        </p:nvSpPr>
        <p:spPr>
          <a:xfrm>
            <a:off x="1206725" y="3665550"/>
            <a:ext cx="29748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Junior</a:t>
            </a:r>
            <a:endParaRPr sz="1000" b="1"/>
          </a:p>
          <a:p>
            <a:pPr marL="0" lvl="0" indent="0" algn="l" rtl="0">
              <a:spcBef>
                <a:spcPts val="0"/>
              </a:spcBef>
              <a:spcAft>
                <a:spcPts val="0"/>
              </a:spcAft>
              <a:buClr>
                <a:schemeClr val="dk2"/>
              </a:buClr>
              <a:buSzPts val="1100"/>
              <a:buFont typeface="Arial"/>
              <a:buNone/>
            </a:pPr>
            <a:r>
              <a:rPr lang="en" sz="1000" i="1"/>
              <a:t>Competitive Event: </a:t>
            </a:r>
            <a:r>
              <a:rPr lang="en" sz="1000"/>
              <a:t>Forensic Science</a:t>
            </a:r>
            <a:endParaRPr sz="1000"/>
          </a:p>
          <a:p>
            <a:pPr marL="0" lvl="0" indent="0" algn="l" rtl="0">
              <a:spcBef>
                <a:spcPts val="0"/>
              </a:spcBef>
              <a:spcAft>
                <a:spcPts val="0"/>
              </a:spcAft>
              <a:buClr>
                <a:schemeClr val="dk2"/>
              </a:buClr>
              <a:buSzPts val="1100"/>
              <a:buFont typeface="Arial"/>
              <a:buNone/>
            </a:pPr>
            <a:r>
              <a:rPr lang="en" sz="1000" i="1"/>
              <a:t>Career Goal: </a:t>
            </a:r>
            <a:r>
              <a:rPr lang="en" sz="1000"/>
              <a:t>Surgeon or Biomedical Researcher</a:t>
            </a:r>
            <a:endParaRPr sz="1000"/>
          </a:p>
          <a:p>
            <a:pPr marL="0" lvl="0" indent="0" algn="l" rtl="0">
              <a:spcBef>
                <a:spcPts val="0"/>
              </a:spcBef>
              <a:spcAft>
                <a:spcPts val="0"/>
              </a:spcAft>
              <a:buNone/>
            </a:pPr>
            <a:r>
              <a:rPr lang="en" sz="1000" i="1"/>
              <a:t>Why I Joined HOSA:</a:t>
            </a:r>
            <a:r>
              <a:rPr lang="en" sz="1000"/>
              <a:t> I joined HOSA to be a part of a community that share the same interests as me and to explore various professions in healthcare.</a:t>
            </a:r>
            <a:endParaRPr sz="1000"/>
          </a:p>
        </p:txBody>
      </p:sp>
      <p:sp>
        <p:nvSpPr>
          <p:cNvPr id="3713" name="Google Shape;3713;p55"/>
          <p:cNvSpPr txBox="1">
            <a:spLocks noGrp="1"/>
          </p:cNvSpPr>
          <p:nvPr>
            <p:ph type="subTitle" idx="2"/>
          </p:nvPr>
        </p:nvSpPr>
        <p:spPr>
          <a:xfrm>
            <a:off x="5179573" y="3690350"/>
            <a:ext cx="27582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Sophomore</a:t>
            </a:r>
            <a:endParaRPr sz="1000" b="1"/>
          </a:p>
          <a:p>
            <a:pPr marL="0" lvl="0" indent="0" algn="l" rtl="0">
              <a:spcBef>
                <a:spcPts val="0"/>
              </a:spcBef>
              <a:spcAft>
                <a:spcPts val="0"/>
              </a:spcAft>
              <a:buClr>
                <a:schemeClr val="dk2"/>
              </a:buClr>
              <a:buSzPts val="1100"/>
              <a:buFont typeface="Arial"/>
              <a:buNone/>
            </a:pPr>
            <a:r>
              <a:rPr lang="en" sz="1000" i="1"/>
              <a:t>Competitive Event:</a:t>
            </a:r>
            <a:r>
              <a:rPr lang="en" sz="1000"/>
              <a:t> Medical Terminology</a:t>
            </a:r>
            <a:endParaRPr sz="1000"/>
          </a:p>
          <a:p>
            <a:pPr marL="0" lvl="0" indent="0" algn="l" rtl="0">
              <a:spcBef>
                <a:spcPts val="0"/>
              </a:spcBef>
              <a:spcAft>
                <a:spcPts val="0"/>
              </a:spcAft>
              <a:buClr>
                <a:schemeClr val="dk2"/>
              </a:buClr>
              <a:buSzPts val="1100"/>
              <a:buFont typeface="Arial"/>
              <a:buNone/>
            </a:pPr>
            <a:r>
              <a:rPr lang="en" sz="1000" i="1"/>
              <a:t>Career Goal: </a:t>
            </a:r>
            <a:r>
              <a:rPr lang="en" sz="1000"/>
              <a:t>Pediatrician, Immunologist</a:t>
            </a:r>
            <a:endParaRPr sz="1000"/>
          </a:p>
          <a:p>
            <a:pPr marL="0" lvl="0" indent="0" algn="l" rtl="0">
              <a:spcBef>
                <a:spcPts val="0"/>
              </a:spcBef>
              <a:spcAft>
                <a:spcPts val="0"/>
              </a:spcAft>
              <a:buNone/>
            </a:pPr>
            <a:r>
              <a:rPr lang="en" sz="1000" i="1"/>
              <a:t>Why I Joined HOSA: </a:t>
            </a:r>
            <a:r>
              <a:rPr lang="en" sz="1000"/>
              <a:t>I joined HOSA to explore various careers in healthcare and to be part of the healthcare workers of tomorrow.</a:t>
            </a:r>
            <a:endParaRPr sz="1000"/>
          </a:p>
        </p:txBody>
      </p:sp>
      <p:sp>
        <p:nvSpPr>
          <p:cNvPr id="3714" name="Google Shape;3714;p55"/>
          <p:cNvSpPr txBox="1">
            <a:spLocks noGrp="1"/>
          </p:cNvSpPr>
          <p:nvPr>
            <p:ph type="ctrTitle"/>
          </p:nvPr>
        </p:nvSpPr>
        <p:spPr>
          <a:xfrm>
            <a:off x="138451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Maanasi Limaye</a:t>
            </a:r>
            <a:endParaRPr/>
          </a:p>
        </p:txBody>
      </p:sp>
      <p:sp>
        <p:nvSpPr>
          <p:cNvPr id="3715" name="Google Shape;3715;p55"/>
          <p:cNvSpPr/>
          <p:nvPr/>
        </p:nvSpPr>
        <p:spPr>
          <a:xfrm>
            <a:off x="6956707" y="1438930"/>
            <a:ext cx="658896" cy="696881"/>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5"/>
          <p:cNvSpPr/>
          <p:nvPr/>
        </p:nvSpPr>
        <p:spPr>
          <a:xfrm rot="5400000">
            <a:off x="633656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5"/>
          <p:cNvSpPr txBox="1">
            <a:spLocks noGrp="1"/>
          </p:cNvSpPr>
          <p:nvPr>
            <p:ph type="ctrTitle"/>
          </p:nvPr>
        </p:nvSpPr>
        <p:spPr>
          <a:xfrm>
            <a:off x="558187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Secretary</a:t>
            </a:r>
            <a:endParaRPr sz="1600">
              <a:solidFill>
                <a:schemeClr val="dk1"/>
              </a:solidFill>
              <a:latin typeface="Oxygen"/>
              <a:ea typeface="Oxygen"/>
              <a:cs typeface="Oxygen"/>
              <a:sym typeface="Oxygen"/>
            </a:endParaRPr>
          </a:p>
        </p:txBody>
      </p:sp>
      <p:grpSp>
        <p:nvGrpSpPr>
          <p:cNvPr id="3718" name="Google Shape;3718;p55"/>
          <p:cNvGrpSpPr/>
          <p:nvPr/>
        </p:nvGrpSpPr>
        <p:grpSpPr>
          <a:xfrm>
            <a:off x="6297960" y="1850403"/>
            <a:ext cx="521529" cy="595031"/>
            <a:chOff x="-57940525" y="3590375"/>
            <a:chExt cx="279625" cy="319000"/>
          </a:xfrm>
        </p:grpSpPr>
        <p:sp>
          <p:nvSpPr>
            <p:cNvPr id="3719" name="Google Shape;3719;p55"/>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5"/>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5"/>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5"/>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5"/>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24;p55"/>
          <p:cNvSpPr/>
          <p:nvPr/>
        </p:nvSpPr>
        <p:spPr>
          <a:xfrm rot="1286271">
            <a:off x="1009322" y="1246674"/>
            <a:ext cx="1339430" cy="1450009"/>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25" name="Google Shape;3725;p55"/>
          <p:cNvPicPr preferRelativeResize="0"/>
          <p:nvPr/>
        </p:nvPicPr>
        <p:blipFill rotWithShape="1">
          <a:blip r:embed="rId3">
            <a:alphaModFix/>
          </a:blip>
          <a:srcRect t="18573" r="8600"/>
          <a:stretch/>
        </p:blipFill>
        <p:spPr>
          <a:xfrm>
            <a:off x="5765700" y="190124"/>
            <a:ext cx="2172826" cy="2580803"/>
          </a:xfrm>
          <a:prstGeom prst="rect">
            <a:avLst/>
          </a:prstGeom>
          <a:noFill/>
          <a:ln>
            <a:noFill/>
          </a:ln>
        </p:spPr>
      </p:pic>
      <p:pic>
        <p:nvPicPr>
          <p:cNvPr id="3726" name="Google Shape;3726;p55"/>
          <p:cNvPicPr preferRelativeResize="0"/>
          <p:nvPr/>
        </p:nvPicPr>
        <p:blipFill rotWithShape="1">
          <a:blip r:embed="rId4">
            <a:alphaModFix/>
          </a:blip>
          <a:srcRect l="15838" t="8330" r="6024" b="12637"/>
          <a:stretch/>
        </p:blipFill>
        <p:spPr>
          <a:xfrm>
            <a:off x="2069900" y="190125"/>
            <a:ext cx="1953602" cy="26347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3731" name="Google Shape;3731;p56"/>
          <p:cNvSpPr txBox="1">
            <a:spLocks noGrp="1"/>
          </p:cNvSpPr>
          <p:nvPr>
            <p:ph type="title" idx="4"/>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OFFICERS</a:t>
            </a:r>
            <a:endParaRPr/>
          </a:p>
        </p:txBody>
      </p:sp>
      <p:sp>
        <p:nvSpPr>
          <p:cNvPr id="3732" name="Google Shape;3732;p56"/>
          <p:cNvSpPr/>
          <p:nvPr/>
        </p:nvSpPr>
        <p:spPr>
          <a:xfrm rot="5400000">
            <a:off x="247201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6"/>
          <p:cNvSpPr txBox="1">
            <a:spLocks noGrp="1"/>
          </p:cNvSpPr>
          <p:nvPr>
            <p:ph type="ctrTitle"/>
          </p:nvPr>
        </p:nvSpPr>
        <p:spPr>
          <a:xfrm>
            <a:off x="171732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Treasurer</a:t>
            </a:r>
            <a:endParaRPr sz="1600">
              <a:solidFill>
                <a:schemeClr val="dk1"/>
              </a:solidFill>
              <a:latin typeface="Oxygen"/>
              <a:ea typeface="Oxygen"/>
              <a:cs typeface="Oxygen"/>
              <a:sym typeface="Oxygen"/>
            </a:endParaRPr>
          </a:p>
        </p:txBody>
      </p:sp>
      <p:sp>
        <p:nvSpPr>
          <p:cNvPr id="3734" name="Google Shape;3734;p56"/>
          <p:cNvSpPr txBox="1">
            <a:spLocks noGrp="1"/>
          </p:cNvSpPr>
          <p:nvPr>
            <p:ph type="ctrTitle" idx="3"/>
          </p:nvPr>
        </p:nvSpPr>
        <p:spPr>
          <a:xfrm>
            <a:off x="524906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Hannah Evans</a:t>
            </a:r>
            <a:endParaRPr/>
          </a:p>
        </p:txBody>
      </p:sp>
      <p:sp>
        <p:nvSpPr>
          <p:cNvPr id="3735" name="Google Shape;3735;p56"/>
          <p:cNvSpPr txBox="1">
            <a:spLocks noGrp="1"/>
          </p:cNvSpPr>
          <p:nvPr>
            <p:ph type="subTitle" idx="1"/>
          </p:nvPr>
        </p:nvSpPr>
        <p:spPr>
          <a:xfrm>
            <a:off x="1243775" y="3690350"/>
            <a:ext cx="2974800" cy="122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Sophomore</a:t>
            </a:r>
            <a:endParaRPr sz="1000" b="1"/>
          </a:p>
          <a:p>
            <a:pPr marL="0" lvl="0" indent="0" algn="l" rtl="0">
              <a:spcBef>
                <a:spcPts val="0"/>
              </a:spcBef>
              <a:spcAft>
                <a:spcPts val="0"/>
              </a:spcAft>
              <a:buClr>
                <a:schemeClr val="dk2"/>
              </a:buClr>
              <a:buSzPts val="1100"/>
              <a:buFont typeface="Arial"/>
              <a:buNone/>
            </a:pPr>
            <a:r>
              <a:rPr lang="en" sz="1000" i="1"/>
              <a:t>Competitive Event:</a:t>
            </a:r>
            <a:r>
              <a:rPr lang="en" sz="1000"/>
              <a:t> Behavioral Health </a:t>
            </a:r>
            <a:endParaRPr sz="1000"/>
          </a:p>
          <a:p>
            <a:pPr marL="0" lvl="0" indent="0" algn="l" rtl="0">
              <a:spcBef>
                <a:spcPts val="0"/>
              </a:spcBef>
              <a:spcAft>
                <a:spcPts val="0"/>
              </a:spcAft>
              <a:buClr>
                <a:schemeClr val="dk2"/>
              </a:buClr>
              <a:buSzPts val="1100"/>
              <a:buFont typeface="Arial"/>
              <a:buNone/>
            </a:pPr>
            <a:r>
              <a:rPr lang="en" sz="1000" i="1"/>
              <a:t>Career Goal:</a:t>
            </a:r>
            <a:r>
              <a:rPr lang="en" sz="1000"/>
              <a:t> Rheumatologist, Neurobiologist </a:t>
            </a:r>
            <a:endParaRPr sz="1000"/>
          </a:p>
          <a:p>
            <a:pPr marL="0" lvl="0" indent="0" algn="l" rtl="0">
              <a:spcBef>
                <a:spcPts val="0"/>
              </a:spcBef>
              <a:spcAft>
                <a:spcPts val="0"/>
              </a:spcAft>
              <a:buNone/>
            </a:pPr>
            <a:r>
              <a:rPr lang="en" sz="1000" i="1"/>
              <a:t>Why I Joined HOSA:  </a:t>
            </a:r>
            <a:r>
              <a:rPr lang="en" sz="1000"/>
              <a:t>I joined HOSA because I am extremely passionate about medicine (and always have been), and I'm sure that I want to continue in my professional future!</a:t>
            </a:r>
            <a:endParaRPr sz="1000"/>
          </a:p>
        </p:txBody>
      </p:sp>
      <p:sp>
        <p:nvSpPr>
          <p:cNvPr id="3736" name="Google Shape;3736;p56"/>
          <p:cNvSpPr txBox="1">
            <a:spLocks noGrp="1"/>
          </p:cNvSpPr>
          <p:nvPr>
            <p:ph type="subTitle" idx="2"/>
          </p:nvPr>
        </p:nvSpPr>
        <p:spPr>
          <a:xfrm>
            <a:off x="5179573" y="3690350"/>
            <a:ext cx="27582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Sophomore</a:t>
            </a:r>
            <a:endParaRPr sz="1000" b="1"/>
          </a:p>
          <a:p>
            <a:pPr marL="0" lvl="0" indent="0" algn="l" rtl="0">
              <a:spcBef>
                <a:spcPts val="0"/>
              </a:spcBef>
              <a:spcAft>
                <a:spcPts val="0"/>
              </a:spcAft>
              <a:buNone/>
            </a:pPr>
            <a:r>
              <a:rPr lang="en" sz="1000" i="1"/>
              <a:t>Competitive Event: </a:t>
            </a:r>
            <a:r>
              <a:rPr lang="en" sz="1000"/>
              <a:t>Undecided</a:t>
            </a:r>
            <a:endParaRPr sz="1000"/>
          </a:p>
          <a:p>
            <a:pPr marL="0" lvl="0" indent="0" algn="l" rtl="0">
              <a:spcBef>
                <a:spcPts val="0"/>
              </a:spcBef>
              <a:spcAft>
                <a:spcPts val="0"/>
              </a:spcAft>
              <a:buClr>
                <a:schemeClr val="dk2"/>
              </a:buClr>
              <a:buSzPts val="1100"/>
              <a:buFont typeface="Arial"/>
              <a:buNone/>
            </a:pPr>
            <a:r>
              <a:rPr lang="en" sz="1000" i="1"/>
              <a:t>Career Goal:</a:t>
            </a:r>
            <a:r>
              <a:rPr lang="en" sz="1000"/>
              <a:t> Dermatologist</a:t>
            </a:r>
            <a:endParaRPr sz="1000"/>
          </a:p>
          <a:p>
            <a:pPr marL="0" lvl="0" indent="0" algn="l" rtl="0">
              <a:spcBef>
                <a:spcPts val="0"/>
              </a:spcBef>
              <a:spcAft>
                <a:spcPts val="0"/>
              </a:spcAft>
              <a:buNone/>
            </a:pPr>
            <a:r>
              <a:rPr lang="en" sz="1000" i="1"/>
              <a:t>Why I Joined HOSA:</a:t>
            </a:r>
            <a:r>
              <a:rPr lang="en" sz="1000"/>
              <a:t> I joined HOSA because I am interested in pursuing a career in the health professions.</a:t>
            </a:r>
            <a:endParaRPr/>
          </a:p>
        </p:txBody>
      </p:sp>
      <p:sp>
        <p:nvSpPr>
          <p:cNvPr id="3737" name="Google Shape;3737;p56"/>
          <p:cNvSpPr txBox="1">
            <a:spLocks noGrp="1"/>
          </p:cNvSpPr>
          <p:nvPr>
            <p:ph type="ctrTitle"/>
          </p:nvPr>
        </p:nvSpPr>
        <p:spPr>
          <a:xfrm>
            <a:off x="1384517" y="2801011"/>
            <a:ext cx="26193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Thais Arslanbekov</a:t>
            </a:r>
            <a:endParaRPr/>
          </a:p>
        </p:txBody>
      </p:sp>
      <p:sp>
        <p:nvSpPr>
          <p:cNvPr id="3738" name="Google Shape;3738;p56"/>
          <p:cNvSpPr/>
          <p:nvPr/>
        </p:nvSpPr>
        <p:spPr>
          <a:xfrm>
            <a:off x="7163932" y="1253905"/>
            <a:ext cx="658896" cy="696881"/>
          </a:xfrm>
          <a:custGeom>
            <a:avLst/>
            <a:gdLst/>
            <a:ahLst/>
            <a:cxnLst/>
            <a:rect l="l" t="t" r="r" b="b"/>
            <a:pathLst>
              <a:path w="5362" h="5671" extrusionOk="0">
                <a:moveTo>
                  <a:pt x="5317" y="0"/>
                </a:moveTo>
                <a:cubicBezTo>
                  <a:pt x="3097" y="543"/>
                  <a:pt x="486" y="2542"/>
                  <a:pt x="0" y="5645"/>
                </a:cubicBezTo>
                <a:lnTo>
                  <a:pt x="183" y="5670"/>
                </a:lnTo>
                <a:cubicBezTo>
                  <a:pt x="656" y="2649"/>
                  <a:pt x="3198" y="700"/>
                  <a:pt x="5361" y="177"/>
                </a:cubicBezTo>
                <a:lnTo>
                  <a:pt x="53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6"/>
          <p:cNvSpPr/>
          <p:nvPr/>
        </p:nvSpPr>
        <p:spPr>
          <a:xfrm rot="5400000">
            <a:off x="6336566" y="2351720"/>
            <a:ext cx="444303" cy="2172813"/>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6"/>
          <p:cNvSpPr txBox="1">
            <a:spLocks noGrp="1"/>
          </p:cNvSpPr>
          <p:nvPr>
            <p:ph type="ctrTitle"/>
          </p:nvPr>
        </p:nvSpPr>
        <p:spPr>
          <a:xfrm>
            <a:off x="5581876" y="3233273"/>
            <a:ext cx="19536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Oxygen"/>
                <a:ea typeface="Oxygen"/>
                <a:cs typeface="Oxygen"/>
                <a:sym typeface="Oxygen"/>
              </a:rPr>
              <a:t>Historian</a:t>
            </a:r>
            <a:endParaRPr sz="1600">
              <a:solidFill>
                <a:schemeClr val="dk1"/>
              </a:solidFill>
              <a:latin typeface="Oxygen"/>
              <a:ea typeface="Oxygen"/>
              <a:cs typeface="Oxygen"/>
              <a:sym typeface="Oxygen"/>
            </a:endParaRPr>
          </a:p>
        </p:txBody>
      </p:sp>
      <p:grpSp>
        <p:nvGrpSpPr>
          <p:cNvPr id="3741" name="Google Shape;3741;p56"/>
          <p:cNvGrpSpPr/>
          <p:nvPr/>
        </p:nvGrpSpPr>
        <p:grpSpPr>
          <a:xfrm>
            <a:off x="6297960" y="1850403"/>
            <a:ext cx="521529" cy="595031"/>
            <a:chOff x="-57940525" y="3590375"/>
            <a:chExt cx="279625" cy="319000"/>
          </a:xfrm>
        </p:grpSpPr>
        <p:sp>
          <p:nvSpPr>
            <p:cNvPr id="3742" name="Google Shape;3742;p56"/>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6"/>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6"/>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6"/>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6"/>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7" name="Google Shape;3747;p56"/>
          <p:cNvGrpSpPr/>
          <p:nvPr/>
        </p:nvGrpSpPr>
        <p:grpSpPr>
          <a:xfrm>
            <a:off x="2481939" y="1893851"/>
            <a:ext cx="579265" cy="579265"/>
            <a:chOff x="-57568775" y="3198925"/>
            <a:chExt cx="318225" cy="318225"/>
          </a:xfrm>
        </p:grpSpPr>
        <p:sp>
          <p:nvSpPr>
            <p:cNvPr id="3748" name="Google Shape;3748;p56"/>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6"/>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6"/>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6"/>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6"/>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6"/>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4" name="Google Shape;3754;p56"/>
          <p:cNvSpPr/>
          <p:nvPr/>
        </p:nvSpPr>
        <p:spPr>
          <a:xfrm rot="2494883">
            <a:off x="1009316" y="1246676"/>
            <a:ext cx="1339444" cy="1450023"/>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5" name="Google Shape;3755;p56"/>
          <p:cNvPicPr preferRelativeResize="0"/>
          <p:nvPr/>
        </p:nvPicPr>
        <p:blipFill rotWithShape="1">
          <a:blip r:embed="rId3">
            <a:alphaModFix/>
          </a:blip>
          <a:srcRect t="11757" b="2860"/>
          <a:stretch/>
        </p:blipFill>
        <p:spPr>
          <a:xfrm>
            <a:off x="1827289" y="984876"/>
            <a:ext cx="1624085" cy="1848870"/>
          </a:xfrm>
          <a:prstGeom prst="rect">
            <a:avLst/>
          </a:prstGeom>
          <a:noFill/>
          <a:ln>
            <a:noFill/>
          </a:ln>
        </p:spPr>
      </p:pic>
      <p:pic>
        <p:nvPicPr>
          <p:cNvPr id="3756" name="Google Shape;3756;p56"/>
          <p:cNvPicPr preferRelativeResize="0"/>
          <p:nvPr/>
        </p:nvPicPr>
        <p:blipFill rotWithShape="1">
          <a:blip r:embed="rId4">
            <a:alphaModFix/>
          </a:blip>
          <a:srcRect t="7868"/>
          <a:stretch/>
        </p:blipFill>
        <p:spPr>
          <a:xfrm>
            <a:off x="5819550" y="1001250"/>
            <a:ext cx="1478362" cy="181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grpSp>
        <p:nvGrpSpPr>
          <p:cNvPr id="2423" name="Google Shape;2423;p29"/>
          <p:cNvGrpSpPr/>
          <p:nvPr/>
        </p:nvGrpSpPr>
        <p:grpSpPr>
          <a:xfrm>
            <a:off x="6304791" y="1451140"/>
            <a:ext cx="2289821" cy="2241215"/>
            <a:chOff x="2112850" y="2786000"/>
            <a:chExt cx="582000" cy="569675"/>
          </a:xfrm>
        </p:grpSpPr>
        <p:sp>
          <p:nvSpPr>
            <p:cNvPr id="2424" name="Google Shape;2424;p29"/>
            <p:cNvSpPr/>
            <p:nvPr/>
          </p:nvSpPr>
          <p:spPr>
            <a:xfrm>
              <a:off x="2112850" y="2786000"/>
              <a:ext cx="582000" cy="569675"/>
            </a:xfrm>
            <a:custGeom>
              <a:avLst/>
              <a:gdLst/>
              <a:ahLst/>
              <a:cxnLst/>
              <a:rect l="l" t="t" r="r" b="b"/>
              <a:pathLst>
                <a:path w="23280" h="22787" extrusionOk="0">
                  <a:moveTo>
                    <a:pt x="12716" y="1"/>
                  </a:moveTo>
                  <a:cubicBezTo>
                    <a:pt x="4968" y="1"/>
                    <a:pt x="1" y="5943"/>
                    <a:pt x="1" y="12393"/>
                  </a:cubicBezTo>
                  <a:cubicBezTo>
                    <a:pt x="1" y="16543"/>
                    <a:pt x="2871" y="20214"/>
                    <a:pt x="6560" y="21860"/>
                  </a:cubicBezTo>
                  <a:cubicBezTo>
                    <a:pt x="7970" y="22489"/>
                    <a:pt x="9473" y="22787"/>
                    <a:pt x="10974" y="22787"/>
                  </a:cubicBezTo>
                  <a:cubicBezTo>
                    <a:pt x="13757" y="22787"/>
                    <a:pt x="16531" y="21763"/>
                    <a:pt x="18682" y="19936"/>
                  </a:cubicBezTo>
                  <a:cubicBezTo>
                    <a:pt x="22233" y="16921"/>
                    <a:pt x="23280" y="12223"/>
                    <a:pt x="21829" y="7865"/>
                  </a:cubicBezTo>
                  <a:cubicBezTo>
                    <a:pt x="20669" y="4383"/>
                    <a:pt x="17723" y="347"/>
                    <a:pt x="13952" y="50"/>
                  </a:cubicBezTo>
                  <a:cubicBezTo>
                    <a:pt x="13533" y="17"/>
                    <a:pt x="13120" y="1"/>
                    <a:pt x="12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2514625" y="2867375"/>
              <a:ext cx="14825" cy="13150"/>
            </a:xfrm>
            <a:custGeom>
              <a:avLst/>
              <a:gdLst/>
              <a:ahLst/>
              <a:cxnLst/>
              <a:rect l="l" t="t" r="r" b="b"/>
              <a:pathLst>
                <a:path w="593" h="526" extrusionOk="0">
                  <a:moveTo>
                    <a:pt x="387" y="1"/>
                  </a:moveTo>
                  <a:cubicBezTo>
                    <a:pt x="367" y="1"/>
                    <a:pt x="347" y="4"/>
                    <a:pt x="328" y="12"/>
                  </a:cubicBezTo>
                  <a:cubicBezTo>
                    <a:pt x="170" y="43"/>
                    <a:pt x="6" y="220"/>
                    <a:pt x="6" y="384"/>
                  </a:cubicBezTo>
                  <a:cubicBezTo>
                    <a:pt x="0" y="453"/>
                    <a:pt x="51" y="516"/>
                    <a:pt x="126" y="516"/>
                  </a:cubicBezTo>
                  <a:cubicBezTo>
                    <a:pt x="143" y="523"/>
                    <a:pt x="160" y="525"/>
                    <a:pt x="178" y="525"/>
                  </a:cubicBezTo>
                  <a:cubicBezTo>
                    <a:pt x="267" y="525"/>
                    <a:pt x="365" y="454"/>
                    <a:pt x="423" y="397"/>
                  </a:cubicBezTo>
                  <a:cubicBezTo>
                    <a:pt x="511" y="315"/>
                    <a:pt x="593" y="169"/>
                    <a:pt x="505" y="50"/>
                  </a:cubicBezTo>
                  <a:cubicBezTo>
                    <a:pt x="474" y="19"/>
                    <a:pt x="431"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2542850" y="2880250"/>
              <a:ext cx="19100" cy="12800"/>
            </a:xfrm>
            <a:custGeom>
              <a:avLst/>
              <a:gdLst/>
              <a:ahLst/>
              <a:cxnLst/>
              <a:rect l="l" t="t" r="r" b="b"/>
              <a:pathLst>
                <a:path w="764" h="512" extrusionOk="0">
                  <a:moveTo>
                    <a:pt x="520" y="1"/>
                  </a:moveTo>
                  <a:cubicBezTo>
                    <a:pt x="445" y="1"/>
                    <a:pt x="374" y="28"/>
                    <a:pt x="315" y="77"/>
                  </a:cubicBezTo>
                  <a:lnTo>
                    <a:pt x="290" y="83"/>
                  </a:lnTo>
                  <a:cubicBezTo>
                    <a:pt x="214" y="109"/>
                    <a:pt x="0" y="304"/>
                    <a:pt x="151" y="373"/>
                  </a:cubicBezTo>
                  <a:lnTo>
                    <a:pt x="158" y="373"/>
                  </a:lnTo>
                  <a:cubicBezTo>
                    <a:pt x="170" y="405"/>
                    <a:pt x="189" y="430"/>
                    <a:pt x="214" y="449"/>
                  </a:cubicBezTo>
                  <a:cubicBezTo>
                    <a:pt x="227" y="468"/>
                    <a:pt x="246" y="474"/>
                    <a:pt x="265" y="487"/>
                  </a:cubicBezTo>
                  <a:cubicBezTo>
                    <a:pt x="252" y="482"/>
                    <a:pt x="246" y="480"/>
                    <a:pt x="245" y="480"/>
                  </a:cubicBezTo>
                  <a:lnTo>
                    <a:pt x="245" y="480"/>
                  </a:lnTo>
                  <a:cubicBezTo>
                    <a:pt x="242" y="480"/>
                    <a:pt x="278" y="495"/>
                    <a:pt x="296" y="500"/>
                  </a:cubicBezTo>
                  <a:cubicBezTo>
                    <a:pt x="315" y="508"/>
                    <a:pt x="335" y="512"/>
                    <a:pt x="355" y="512"/>
                  </a:cubicBezTo>
                  <a:cubicBezTo>
                    <a:pt x="457" y="512"/>
                    <a:pt x="571" y="416"/>
                    <a:pt x="618" y="342"/>
                  </a:cubicBezTo>
                  <a:cubicBezTo>
                    <a:pt x="669" y="279"/>
                    <a:pt x="763" y="52"/>
                    <a:pt x="612" y="14"/>
                  </a:cubicBezTo>
                  <a:cubicBezTo>
                    <a:pt x="581" y="5"/>
                    <a:pt x="550" y="1"/>
                    <a:pt x="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2533825" y="2913250"/>
              <a:ext cx="13600" cy="11525"/>
            </a:xfrm>
            <a:custGeom>
              <a:avLst/>
              <a:gdLst/>
              <a:ahLst/>
              <a:cxnLst/>
              <a:rect l="l" t="t" r="r" b="b"/>
              <a:pathLst>
                <a:path w="544" h="461" extrusionOk="0">
                  <a:moveTo>
                    <a:pt x="385" y="0"/>
                  </a:moveTo>
                  <a:cubicBezTo>
                    <a:pt x="217" y="0"/>
                    <a:pt x="1" y="205"/>
                    <a:pt x="58" y="378"/>
                  </a:cubicBezTo>
                  <a:lnTo>
                    <a:pt x="65" y="391"/>
                  </a:lnTo>
                  <a:cubicBezTo>
                    <a:pt x="82" y="431"/>
                    <a:pt x="120" y="461"/>
                    <a:pt x="165" y="461"/>
                  </a:cubicBezTo>
                  <a:cubicBezTo>
                    <a:pt x="170" y="461"/>
                    <a:pt x="174" y="460"/>
                    <a:pt x="178" y="460"/>
                  </a:cubicBezTo>
                  <a:cubicBezTo>
                    <a:pt x="222" y="460"/>
                    <a:pt x="273" y="447"/>
                    <a:pt x="317" y="428"/>
                  </a:cubicBezTo>
                  <a:cubicBezTo>
                    <a:pt x="418" y="378"/>
                    <a:pt x="493" y="283"/>
                    <a:pt x="531" y="176"/>
                  </a:cubicBezTo>
                  <a:cubicBezTo>
                    <a:pt x="544" y="126"/>
                    <a:pt x="531" y="69"/>
                    <a:pt x="493" y="37"/>
                  </a:cubicBezTo>
                  <a:cubicBezTo>
                    <a:pt x="487" y="31"/>
                    <a:pt x="481" y="31"/>
                    <a:pt x="475" y="25"/>
                  </a:cubicBezTo>
                  <a:cubicBezTo>
                    <a:pt x="462" y="18"/>
                    <a:pt x="443" y="12"/>
                    <a:pt x="430" y="6"/>
                  </a:cubicBezTo>
                  <a:cubicBezTo>
                    <a:pt x="416"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2526050" y="2899950"/>
              <a:ext cx="9250" cy="7250"/>
            </a:xfrm>
            <a:custGeom>
              <a:avLst/>
              <a:gdLst/>
              <a:ahLst/>
              <a:cxnLst/>
              <a:rect l="l" t="t" r="r" b="b"/>
              <a:pathLst>
                <a:path w="370" h="290" extrusionOk="0">
                  <a:moveTo>
                    <a:pt x="211" y="0"/>
                  </a:moveTo>
                  <a:cubicBezTo>
                    <a:pt x="134" y="0"/>
                    <a:pt x="56" y="87"/>
                    <a:pt x="29" y="147"/>
                  </a:cubicBezTo>
                  <a:cubicBezTo>
                    <a:pt x="1" y="203"/>
                    <a:pt x="18" y="290"/>
                    <a:pt x="89" y="290"/>
                  </a:cubicBezTo>
                  <a:cubicBezTo>
                    <a:pt x="97" y="290"/>
                    <a:pt x="107" y="288"/>
                    <a:pt x="117" y="286"/>
                  </a:cubicBezTo>
                  <a:cubicBezTo>
                    <a:pt x="161" y="273"/>
                    <a:pt x="199" y="254"/>
                    <a:pt x="237" y="235"/>
                  </a:cubicBezTo>
                  <a:cubicBezTo>
                    <a:pt x="243" y="222"/>
                    <a:pt x="256" y="216"/>
                    <a:pt x="262" y="204"/>
                  </a:cubicBezTo>
                  <a:cubicBezTo>
                    <a:pt x="262" y="204"/>
                    <a:pt x="275" y="204"/>
                    <a:pt x="294" y="191"/>
                  </a:cubicBezTo>
                  <a:cubicBezTo>
                    <a:pt x="313" y="178"/>
                    <a:pt x="369" y="128"/>
                    <a:pt x="338" y="103"/>
                  </a:cubicBezTo>
                  <a:cubicBezTo>
                    <a:pt x="331" y="84"/>
                    <a:pt x="319" y="65"/>
                    <a:pt x="306" y="46"/>
                  </a:cubicBezTo>
                  <a:cubicBezTo>
                    <a:pt x="287" y="27"/>
                    <a:pt x="268" y="21"/>
                    <a:pt x="249" y="8"/>
                  </a:cubicBezTo>
                  <a:cubicBezTo>
                    <a:pt x="237" y="3"/>
                    <a:pt x="22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2562075" y="2902500"/>
              <a:ext cx="9650" cy="5700"/>
            </a:xfrm>
            <a:custGeom>
              <a:avLst/>
              <a:gdLst/>
              <a:ahLst/>
              <a:cxnLst/>
              <a:rect l="l" t="t" r="r" b="b"/>
              <a:pathLst>
                <a:path w="386" h="228" extrusionOk="0">
                  <a:moveTo>
                    <a:pt x="246" y="1"/>
                  </a:moveTo>
                  <a:cubicBezTo>
                    <a:pt x="146" y="1"/>
                    <a:pt x="0" y="228"/>
                    <a:pt x="139" y="228"/>
                  </a:cubicBezTo>
                  <a:cubicBezTo>
                    <a:pt x="240" y="228"/>
                    <a:pt x="385"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2566500" y="2926875"/>
              <a:ext cx="7275" cy="7500"/>
            </a:xfrm>
            <a:custGeom>
              <a:avLst/>
              <a:gdLst/>
              <a:ahLst/>
              <a:cxnLst/>
              <a:rect l="l" t="t" r="r" b="b"/>
              <a:pathLst>
                <a:path w="291" h="300" extrusionOk="0">
                  <a:moveTo>
                    <a:pt x="106" y="0"/>
                  </a:moveTo>
                  <a:cubicBezTo>
                    <a:pt x="68" y="0"/>
                    <a:pt x="20" y="58"/>
                    <a:pt x="32" y="92"/>
                  </a:cubicBezTo>
                  <a:cubicBezTo>
                    <a:pt x="32" y="110"/>
                    <a:pt x="32" y="123"/>
                    <a:pt x="38" y="136"/>
                  </a:cubicBezTo>
                  <a:cubicBezTo>
                    <a:pt x="32" y="148"/>
                    <a:pt x="25" y="161"/>
                    <a:pt x="19" y="173"/>
                  </a:cubicBezTo>
                  <a:cubicBezTo>
                    <a:pt x="0" y="205"/>
                    <a:pt x="0" y="249"/>
                    <a:pt x="19" y="281"/>
                  </a:cubicBezTo>
                  <a:cubicBezTo>
                    <a:pt x="32" y="293"/>
                    <a:pt x="51" y="300"/>
                    <a:pt x="69" y="300"/>
                  </a:cubicBezTo>
                  <a:cubicBezTo>
                    <a:pt x="164" y="293"/>
                    <a:pt x="290" y="186"/>
                    <a:pt x="259" y="85"/>
                  </a:cubicBezTo>
                  <a:cubicBezTo>
                    <a:pt x="252" y="66"/>
                    <a:pt x="240" y="54"/>
                    <a:pt x="227" y="35"/>
                  </a:cubicBezTo>
                  <a:cubicBezTo>
                    <a:pt x="220" y="23"/>
                    <a:pt x="205" y="21"/>
                    <a:pt x="191" y="21"/>
                  </a:cubicBezTo>
                  <a:cubicBezTo>
                    <a:pt x="181" y="21"/>
                    <a:pt x="172" y="22"/>
                    <a:pt x="164" y="22"/>
                  </a:cubicBezTo>
                  <a:cubicBezTo>
                    <a:pt x="145" y="22"/>
                    <a:pt x="133" y="16"/>
                    <a:pt x="120" y="3"/>
                  </a:cubicBezTo>
                  <a:cubicBezTo>
                    <a:pt x="115"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2509400" y="2927425"/>
              <a:ext cx="9175" cy="5225"/>
            </a:xfrm>
            <a:custGeom>
              <a:avLst/>
              <a:gdLst/>
              <a:ahLst/>
              <a:cxnLst/>
              <a:rect l="l" t="t" r="r" b="b"/>
              <a:pathLst>
                <a:path w="367" h="209" extrusionOk="0">
                  <a:moveTo>
                    <a:pt x="234" y="0"/>
                  </a:moveTo>
                  <a:cubicBezTo>
                    <a:pt x="140" y="0"/>
                    <a:pt x="1" y="208"/>
                    <a:pt x="133" y="208"/>
                  </a:cubicBezTo>
                  <a:cubicBezTo>
                    <a:pt x="228" y="208"/>
                    <a:pt x="36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2490500" y="2899600"/>
              <a:ext cx="8000" cy="9550"/>
            </a:xfrm>
            <a:custGeom>
              <a:avLst/>
              <a:gdLst/>
              <a:ahLst/>
              <a:cxnLst/>
              <a:rect l="l" t="t" r="r" b="b"/>
              <a:pathLst>
                <a:path w="320" h="382" extrusionOk="0">
                  <a:moveTo>
                    <a:pt x="227" y="1"/>
                  </a:moveTo>
                  <a:cubicBezTo>
                    <a:pt x="203" y="1"/>
                    <a:pt x="178" y="7"/>
                    <a:pt x="158" y="16"/>
                  </a:cubicBezTo>
                  <a:cubicBezTo>
                    <a:pt x="82" y="54"/>
                    <a:pt x="0" y="148"/>
                    <a:pt x="19" y="243"/>
                  </a:cubicBezTo>
                  <a:cubicBezTo>
                    <a:pt x="44" y="325"/>
                    <a:pt x="114" y="350"/>
                    <a:pt x="177" y="375"/>
                  </a:cubicBezTo>
                  <a:cubicBezTo>
                    <a:pt x="186" y="379"/>
                    <a:pt x="195" y="381"/>
                    <a:pt x="204" y="381"/>
                  </a:cubicBezTo>
                  <a:cubicBezTo>
                    <a:pt x="264" y="381"/>
                    <a:pt x="319" y="298"/>
                    <a:pt x="303" y="249"/>
                  </a:cubicBezTo>
                  <a:cubicBezTo>
                    <a:pt x="297" y="192"/>
                    <a:pt x="297" y="129"/>
                    <a:pt x="309" y="72"/>
                  </a:cubicBezTo>
                  <a:cubicBezTo>
                    <a:pt x="309" y="20"/>
                    <a:pt x="270"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2497900" y="2833725"/>
              <a:ext cx="8550" cy="6950"/>
            </a:xfrm>
            <a:custGeom>
              <a:avLst/>
              <a:gdLst/>
              <a:ahLst/>
              <a:cxnLst/>
              <a:rect l="l" t="t" r="r" b="b"/>
              <a:pathLst>
                <a:path w="342" h="278" extrusionOk="0">
                  <a:moveTo>
                    <a:pt x="254" y="1"/>
                  </a:moveTo>
                  <a:cubicBezTo>
                    <a:pt x="212" y="1"/>
                    <a:pt x="166" y="19"/>
                    <a:pt x="139" y="40"/>
                  </a:cubicBezTo>
                  <a:cubicBezTo>
                    <a:pt x="89" y="77"/>
                    <a:pt x="1" y="178"/>
                    <a:pt x="64" y="241"/>
                  </a:cubicBezTo>
                  <a:lnTo>
                    <a:pt x="64" y="248"/>
                  </a:lnTo>
                  <a:cubicBezTo>
                    <a:pt x="70" y="270"/>
                    <a:pt x="83" y="278"/>
                    <a:pt x="98" y="278"/>
                  </a:cubicBezTo>
                  <a:cubicBezTo>
                    <a:pt x="114" y="278"/>
                    <a:pt x="133" y="270"/>
                    <a:pt x="152" y="260"/>
                  </a:cubicBezTo>
                  <a:cubicBezTo>
                    <a:pt x="234" y="248"/>
                    <a:pt x="303" y="197"/>
                    <a:pt x="335" y="122"/>
                  </a:cubicBezTo>
                  <a:cubicBezTo>
                    <a:pt x="341" y="109"/>
                    <a:pt x="341" y="103"/>
                    <a:pt x="341" y="90"/>
                  </a:cubicBezTo>
                  <a:cubicBezTo>
                    <a:pt x="341" y="23"/>
                    <a:pt x="301"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2523800" y="2839375"/>
              <a:ext cx="6125" cy="5675"/>
            </a:xfrm>
            <a:custGeom>
              <a:avLst/>
              <a:gdLst/>
              <a:ahLst/>
              <a:cxnLst/>
              <a:rect l="l" t="t" r="r" b="b"/>
              <a:pathLst>
                <a:path w="245" h="227" extrusionOk="0">
                  <a:moveTo>
                    <a:pt x="177" y="1"/>
                  </a:moveTo>
                  <a:cubicBezTo>
                    <a:pt x="149" y="1"/>
                    <a:pt x="119" y="9"/>
                    <a:pt x="100" y="28"/>
                  </a:cubicBezTo>
                  <a:cubicBezTo>
                    <a:pt x="68" y="47"/>
                    <a:pt x="11" y="97"/>
                    <a:pt x="18" y="142"/>
                  </a:cubicBezTo>
                  <a:cubicBezTo>
                    <a:pt x="0" y="202"/>
                    <a:pt x="28" y="226"/>
                    <a:pt x="67" y="226"/>
                  </a:cubicBezTo>
                  <a:cubicBezTo>
                    <a:pt x="97" y="226"/>
                    <a:pt x="135" y="211"/>
                    <a:pt x="163" y="186"/>
                  </a:cubicBezTo>
                  <a:cubicBezTo>
                    <a:pt x="194" y="154"/>
                    <a:pt x="220" y="116"/>
                    <a:pt x="232" y="79"/>
                  </a:cubicBezTo>
                  <a:cubicBezTo>
                    <a:pt x="245" y="47"/>
                    <a:pt x="232" y="15"/>
                    <a:pt x="201" y="3"/>
                  </a:cubicBezTo>
                  <a:cubicBezTo>
                    <a:pt x="193" y="1"/>
                    <a:pt x="185" y="1"/>
                    <a:pt x="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2489375" y="2861825"/>
              <a:ext cx="10275" cy="6025"/>
            </a:xfrm>
            <a:custGeom>
              <a:avLst/>
              <a:gdLst/>
              <a:ahLst/>
              <a:cxnLst/>
              <a:rect l="l" t="t" r="r" b="b"/>
              <a:pathLst>
                <a:path w="411" h="241" extrusionOk="0">
                  <a:moveTo>
                    <a:pt x="266" y="0"/>
                  </a:moveTo>
                  <a:cubicBezTo>
                    <a:pt x="152" y="0"/>
                    <a:pt x="1" y="240"/>
                    <a:pt x="146" y="240"/>
                  </a:cubicBezTo>
                  <a:cubicBezTo>
                    <a:pt x="260" y="240"/>
                    <a:pt x="411"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2363250" y="3280525"/>
              <a:ext cx="15475" cy="11575"/>
            </a:xfrm>
            <a:custGeom>
              <a:avLst/>
              <a:gdLst/>
              <a:ahLst/>
              <a:cxnLst/>
              <a:rect l="l" t="t" r="r" b="b"/>
              <a:pathLst>
                <a:path w="619" h="463" extrusionOk="0">
                  <a:moveTo>
                    <a:pt x="335" y="1"/>
                  </a:moveTo>
                  <a:cubicBezTo>
                    <a:pt x="216" y="1"/>
                    <a:pt x="87" y="145"/>
                    <a:pt x="45" y="231"/>
                  </a:cubicBezTo>
                  <a:cubicBezTo>
                    <a:pt x="1" y="318"/>
                    <a:pt x="23" y="462"/>
                    <a:pt x="133" y="462"/>
                  </a:cubicBezTo>
                  <a:cubicBezTo>
                    <a:pt x="150" y="462"/>
                    <a:pt x="169" y="459"/>
                    <a:pt x="190" y="451"/>
                  </a:cubicBezTo>
                  <a:lnTo>
                    <a:pt x="284" y="420"/>
                  </a:lnTo>
                  <a:cubicBezTo>
                    <a:pt x="391" y="376"/>
                    <a:pt x="618" y="105"/>
                    <a:pt x="429" y="29"/>
                  </a:cubicBezTo>
                  <a:lnTo>
                    <a:pt x="398" y="16"/>
                  </a:lnTo>
                  <a:cubicBezTo>
                    <a:pt x="377" y="6"/>
                    <a:pt x="356"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2397600" y="3266225"/>
              <a:ext cx="11400" cy="9075"/>
            </a:xfrm>
            <a:custGeom>
              <a:avLst/>
              <a:gdLst/>
              <a:ahLst/>
              <a:cxnLst/>
              <a:rect l="l" t="t" r="r" b="b"/>
              <a:pathLst>
                <a:path w="456" h="363" extrusionOk="0">
                  <a:moveTo>
                    <a:pt x="258" y="1"/>
                  </a:moveTo>
                  <a:cubicBezTo>
                    <a:pt x="138" y="1"/>
                    <a:pt x="0" y="189"/>
                    <a:pt x="20" y="298"/>
                  </a:cubicBezTo>
                  <a:cubicBezTo>
                    <a:pt x="24" y="344"/>
                    <a:pt x="48" y="362"/>
                    <a:pt x="76" y="362"/>
                  </a:cubicBezTo>
                  <a:cubicBezTo>
                    <a:pt x="90" y="362"/>
                    <a:pt x="106" y="357"/>
                    <a:pt x="121" y="349"/>
                  </a:cubicBezTo>
                  <a:cubicBezTo>
                    <a:pt x="247" y="349"/>
                    <a:pt x="455" y="172"/>
                    <a:pt x="348" y="46"/>
                  </a:cubicBezTo>
                  <a:cubicBezTo>
                    <a:pt x="322" y="14"/>
                    <a:pt x="291"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2406600" y="3298475"/>
              <a:ext cx="9025" cy="9925"/>
            </a:xfrm>
            <a:custGeom>
              <a:avLst/>
              <a:gdLst/>
              <a:ahLst/>
              <a:cxnLst/>
              <a:rect l="l" t="t" r="r" b="b"/>
              <a:pathLst>
                <a:path w="361" h="397" extrusionOk="0">
                  <a:moveTo>
                    <a:pt x="172" y="1"/>
                  </a:moveTo>
                  <a:cubicBezTo>
                    <a:pt x="112" y="1"/>
                    <a:pt x="20" y="84"/>
                    <a:pt x="51" y="137"/>
                  </a:cubicBezTo>
                  <a:cubicBezTo>
                    <a:pt x="95" y="206"/>
                    <a:pt x="1" y="314"/>
                    <a:pt x="89" y="377"/>
                  </a:cubicBezTo>
                  <a:cubicBezTo>
                    <a:pt x="109" y="391"/>
                    <a:pt x="129" y="397"/>
                    <a:pt x="148" y="397"/>
                  </a:cubicBezTo>
                  <a:cubicBezTo>
                    <a:pt x="219" y="397"/>
                    <a:pt x="287" y="322"/>
                    <a:pt x="316" y="263"/>
                  </a:cubicBezTo>
                  <a:cubicBezTo>
                    <a:pt x="348" y="219"/>
                    <a:pt x="360" y="162"/>
                    <a:pt x="341" y="106"/>
                  </a:cubicBezTo>
                  <a:cubicBezTo>
                    <a:pt x="316" y="30"/>
                    <a:pt x="253" y="49"/>
                    <a:pt x="203" y="11"/>
                  </a:cubicBezTo>
                  <a:cubicBezTo>
                    <a:pt x="194" y="4"/>
                    <a:pt x="184" y="1"/>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2381225" y="3306425"/>
              <a:ext cx="7375" cy="7050"/>
            </a:xfrm>
            <a:custGeom>
              <a:avLst/>
              <a:gdLst/>
              <a:ahLst/>
              <a:cxnLst/>
              <a:rect l="l" t="t" r="r" b="b"/>
              <a:pathLst>
                <a:path w="295" h="282" extrusionOk="0">
                  <a:moveTo>
                    <a:pt x="212" y="0"/>
                  </a:moveTo>
                  <a:cubicBezTo>
                    <a:pt x="196" y="0"/>
                    <a:pt x="178" y="5"/>
                    <a:pt x="158" y="15"/>
                  </a:cubicBezTo>
                  <a:cubicBezTo>
                    <a:pt x="89" y="46"/>
                    <a:pt x="0" y="147"/>
                    <a:pt x="57" y="223"/>
                  </a:cubicBezTo>
                  <a:cubicBezTo>
                    <a:pt x="57" y="235"/>
                    <a:pt x="63" y="242"/>
                    <a:pt x="70" y="248"/>
                  </a:cubicBezTo>
                  <a:cubicBezTo>
                    <a:pt x="81" y="272"/>
                    <a:pt x="99" y="281"/>
                    <a:pt x="119" y="281"/>
                  </a:cubicBezTo>
                  <a:cubicBezTo>
                    <a:pt x="168" y="281"/>
                    <a:pt x="231" y="225"/>
                    <a:pt x="240" y="185"/>
                  </a:cubicBezTo>
                  <a:cubicBezTo>
                    <a:pt x="253" y="166"/>
                    <a:pt x="259" y="141"/>
                    <a:pt x="265" y="122"/>
                  </a:cubicBezTo>
                  <a:cubicBezTo>
                    <a:pt x="295" y="53"/>
                    <a:pt x="267"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2386100" y="3294175"/>
              <a:ext cx="7550" cy="5525"/>
            </a:xfrm>
            <a:custGeom>
              <a:avLst/>
              <a:gdLst/>
              <a:ahLst/>
              <a:cxnLst/>
              <a:rect l="l" t="t" r="r" b="b"/>
              <a:pathLst>
                <a:path w="302" h="221" extrusionOk="0">
                  <a:moveTo>
                    <a:pt x="220" y="1"/>
                  </a:moveTo>
                  <a:cubicBezTo>
                    <a:pt x="206" y="1"/>
                    <a:pt x="189" y="4"/>
                    <a:pt x="171" y="13"/>
                  </a:cubicBezTo>
                  <a:lnTo>
                    <a:pt x="127" y="32"/>
                  </a:lnTo>
                  <a:cubicBezTo>
                    <a:pt x="89" y="51"/>
                    <a:pt x="1" y="139"/>
                    <a:pt x="51" y="183"/>
                  </a:cubicBezTo>
                  <a:lnTo>
                    <a:pt x="77" y="202"/>
                  </a:lnTo>
                  <a:cubicBezTo>
                    <a:pt x="92" y="215"/>
                    <a:pt x="109" y="220"/>
                    <a:pt x="127" y="220"/>
                  </a:cubicBezTo>
                  <a:cubicBezTo>
                    <a:pt x="186" y="220"/>
                    <a:pt x="248" y="157"/>
                    <a:pt x="272" y="114"/>
                  </a:cubicBezTo>
                  <a:cubicBezTo>
                    <a:pt x="302" y="49"/>
                    <a:pt x="273"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2356000" y="3305350"/>
              <a:ext cx="7700" cy="4300"/>
            </a:xfrm>
            <a:custGeom>
              <a:avLst/>
              <a:gdLst/>
              <a:ahLst/>
              <a:cxnLst/>
              <a:rect l="l" t="t" r="r" b="b"/>
              <a:pathLst>
                <a:path w="308" h="172" extrusionOk="0">
                  <a:moveTo>
                    <a:pt x="229" y="0"/>
                  </a:moveTo>
                  <a:cubicBezTo>
                    <a:pt x="227" y="0"/>
                    <a:pt x="224" y="0"/>
                    <a:pt x="221" y="1"/>
                  </a:cubicBezTo>
                  <a:cubicBezTo>
                    <a:pt x="196" y="1"/>
                    <a:pt x="171" y="7"/>
                    <a:pt x="145" y="13"/>
                  </a:cubicBezTo>
                  <a:cubicBezTo>
                    <a:pt x="101" y="26"/>
                    <a:pt x="0" y="121"/>
                    <a:pt x="76" y="159"/>
                  </a:cubicBezTo>
                  <a:cubicBezTo>
                    <a:pt x="95" y="165"/>
                    <a:pt x="114" y="171"/>
                    <a:pt x="139" y="171"/>
                  </a:cubicBezTo>
                  <a:cubicBezTo>
                    <a:pt x="142" y="172"/>
                    <a:pt x="145" y="172"/>
                    <a:pt x="148" y="172"/>
                  </a:cubicBezTo>
                  <a:cubicBezTo>
                    <a:pt x="236" y="172"/>
                    <a:pt x="308"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2328550" y="3272800"/>
              <a:ext cx="5075" cy="5650"/>
            </a:xfrm>
            <a:custGeom>
              <a:avLst/>
              <a:gdLst/>
              <a:ahLst/>
              <a:cxnLst/>
              <a:rect l="l" t="t" r="r" b="b"/>
              <a:pathLst>
                <a:path w="203" h="226" extrusionOk="0">
                  <a:moveTo>
                    <a:pt x="138" y="1"/>
                  </a:moveTo>
                  <a:cubicBezTo>
                    <a:pt x="76" y="1"/>
                    <a:pt x="29" y="72"/>
                    <a:pt x="13" y="130"/>
                  </a:cubicBezTo>
                  <a:cubicBezTo>
                    <a:pt x="1" y="155"/>
                    <a:pt x="20" y="187"/>
                    <a:pt x="45" y="187"/>
                  </a:cubicBezTo>
                  <a:cubicBezTo>
                    <a:pt x="32" y="193"/>
                    <a:pt x="32" y="199"/>
                    <a:pt x="45" y="212"/>
                  </a:cubicBezTo>
                  <a:cubicBezTo>
                    <a:pt x="50" y="222"/>
                    <a:pt x="57" y="225"/>
                    <a:pt x="65" y="225"/>
                  </a:cubicBezTo>
                  <a:cubicBezTo>
                    <a:pt x="87" y="225"/>
                    <a:pt x="114" y="194"/>
                    <a:pt x="114" y="180"/>
                  </a:cubicBezTo>
                  <a:cubicBezTo>
                    <a:pt x="127" y="142"/>
                    <a:pt x="152" y="111"/>
                    <a:pt x="165" y="73"/>
                  </a:cubicBezTo>
                  <a:cubicBezTo>
                    <a:pt x="184" y="54"/>
                    <a:pt x="203" y="29"/>
                    <a:pt x="177" y="10"/>
                  </a:cubicBezTo>
                  <a:cubicBezTo>
                    <a:pt x="164" y="4"/>
                    <a:pt x="15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2355700" y="3232825"/>
              <a:ext cx="9150" cy="8075"/>
            </a:xfrm>
            <a:custGeom>
              <a:avLst/>
              <a:gdLst/>
              <a:ahLst/>
              <a:cxnLst/>
              <a:rect l="l" t="t" r="r" b="b"/>
              <a:pathLst>
                <a:path w="366" h="323" extrusionOk="0">
                  <a:moveTo>
                    <a:pt x="261" y="0"/>
                  </a:moveTo>
                  <a:cubicBezTo>
                    <a:pt x="115" y="0"/>
                    <a:pt x="1" y="143"/>
                    <a:pt x="50" y="291"/>
                  </a:cubicBezTo>
                  <a:cubicBezTo>
                    <a:pt x="58" y="310"/>
                    <a:pt x="70" y="317"/>
                    <a:pt x="84" y="317"/>
                  </a:cubicBezTo>
                  <a:cubicBezTo>
                    <a:pt x="121" y="317"/>
                    <a:pt x="171" y="264"/>
                    <a:pt x="190" y="229"/>
                  </a:cubicBezTo>
                  <a:lnTo>
                    <a:pt x="190" y="229"/>
                  </a:lnTo>
                  <a:lnTo>
                    <a:pt x="151" y="322"/>
                  </a:lnTo>
                  <a:cubicBezTo>
                    <a:pt x="183" y="316"/>
                    <a:pt x="214" y="303"/>
                    <a:pt x="239" y="284"/>
                  </a:cubicBezTo>
                  <a:cubicBezTo>
                    <a:pt x="277" y="253"/>
                    <a:pt x="315" y="215"/>
                    <a:pt x="334" y="165"/>
                  </a:cubicBezTo>
                  <a:cubicBezTo>
                    <a:pt x="365" y="102"/>
                    <a:pt x="365" y="1"/>
                    <a:pt x="271" y="1"/>
                  </a:cubicBezTo>
                  <a:cubicBezTo>
                    <a:pt x="268" y="1"/>
                    <a:pt x="264"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2370500" y="3246550"/>
              <a:ext cx="15325" cy="9000"/>
            </a:xfrm>
            <a:custGeom>
              <a:avLst/>
              <a:gdLst/>
              <a:ahLst/>
              <a:cxnLst/>
              <a:rect l="l" t="t" r="r" b="b"/>
              <a:pathLst>
                <a:path w="613" h="360" extrusionOk="0">
                  <a:moveTo>
                    <a:pt x="392" y="0"/>
                  </a:moveTo>
                  <a:cubicBezTo>
                    <a:pt x="228" y="0"/>
                    <a:pt x="0" y="360"/>
                    <a:pt x="221" y="360"/>
                  </a:cubicBezTo>
                  <a:cubicBezTo>
                    <a:pt x="379" y="360"/>
                    <a:pt x="61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2351475" y="3260000"/>
              <a:ext cx="8950" cy="6725"/>
            </a:xfrm>
            <a:custGeom>
              <a:avLst/>
              <a:gdLst/>
              <a:ahLst/>
              <a:cxnLst/>
              <a:rect l="l" t="t" r="r" b="b"/>
              <a:pathLst>
                <a:path w="358" h="269" extrusionOk="0">
                  <a:moveTo>
                    <a:pt x="196" y="1"/>
                  </a:moveTo>
                  <a:cubicBezTo>
                    <a:pt x="141" y="1"/>
                    <a:pt x="91" y="47"/>
                    <a:pt x="55" y="106"/>
                  </a:cubicBezTo>
                  <a:cubicBezTo>
                    <a:pt x="11" y="172"/>
                    <a:pt x="0" y="269"/>
                    <a:pt x="81" y="269"/>
                  </a:cubicBezTo>
                  <a:cubicBezTo>
                    <a:pt x="92" y="269"/>
                    <a:pt x="104" y="267"/>
                    <a:pt x="118" y="263"/>
                  </a:cubicBezTo>
                  <a:cubicBezTo>
                    <a:pt x="181" y="251"/>
                    <a:pt x="358" y="93"/>
                    <a:pt x="263" y="24"/>
                  </a:cubicBezTo>
                  <a:cubicBezTo>
                    <a:pt x="240" y="8"/>
                    <a:pt x="218"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2332150" y="3244125"/>
              <a:ext cx="8100" cy="6550"/>
            </a:xfrm>
            <a:custGeom>
              <a:avLst/>
              <a:gdLst/>
              <a:ahLst/>
              <a:cxnLst/>
              <a:rect l="l" t="t" r="r" b="b"/>
              <a:pathLst>
                <a:path w="324" h="262" extrusionOk="0">
                  <a:moveTo>
                    <a:pt x="221" y="0"/>
                  </a:moveTo>
                  <a:cubicBezTo>
                    <a:pt x="156" y="0"/>
                    <a:pt x="54" y="98"/>
                    <a:pt x="40" y="135"/>
                  </a:cubicBezTo>
                  <a:cubicBezTo>
                    <a:pt x="1" y="213"/>
                    <a:pt x="42" y="261"/>
                    <a:pt x="101" y="261"/>
                  </a:cubicBezTo>
                  <a:cubicBezTo>
                    <a:pt x="127" y="261"/>
                    <a:pt x="157" y="251"/>
                    <a:pt x="185" y="230"/>
                  </a:cubicBezTo>
                  <a:cubicBezTo>
                    <a:pt x="185" y="224"/>
                    <a:pt x="185" y="217"/>
                    <a:pt x="185" y="211"/>
                  </a:cubicBezTo>
                  <a:cubicBezTo>
                    <a:pt x="229" y="205"/>
                    <a:pt x="324" y="104"/>
                    <a:pt x="279" y="72"/>
                  </a:cubicBezTo>
                  <a:cubicBezTo>
                    <a:pt x="279" y="66"/>
                    <a:pt x="273" y="53"/>
                    <a:pt x="273" y="47"/>
                  </a:cubicBezTo>
                  <a:cubicBezTo>
                    <a:pt x="265" y="13"/>
                    <a:pt x="245"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2297800" y="3277825"/>
              <a:ext cx="6575" cy="6275"/>
            </a:xfrm>
            <a:custGeom>
              <a:avLst/>
              <a:gdLst/>
              <a:ahLst/>
              <a:cxnLst/>
              <a:rect l="l" t="t" r="r" b="b"/>
              <a:pathLst>
                <a:path w="263" h="251" extrusionOk="0">
                  <a:moveTo>
                    <a:pt x="187" y="1"/>
                  </a:moveTo>
                  <a:cubicBezTo>
                    <a:pt x="178" y="1"/>
                    <a:pt x="169" y="2"/>
                    <a:pt x="159" y="4"/>
                  </a:cubicBezTo>
                  <a:cubicBezTo>
                    <a:pt x="133" y="11"/>
                    <a:pt x="108" y="17"/>
                    <a:pt x="89" y="36"/>
                  </a:cubicBezTo>
                  <a:lnTo>
                    <a:pt x="83" y="42"/>
                  </a:lnTo>
                  <a:cubicBezTo>
                    <a:pt x="58" y="55"/>
                    <a:pt x="39" y="80"/>
                    <a:pt x="26" y="105"/>
                  </a:cubicBezTo>
                  <a:cubicBezTo>
                    <a:pt x="20" y="105"/>
                    <a:pt x="20" y="112"/>
                    <a:pt x="20" y="118"/>
                  </a:cubicBezTo>
                  <a:cubicBezTo>
                    <a:pt x="14" y="124"/>
                    <a:pt x="14" y="131"/>
                    <a:pt x="7" y="137"/>
                  </a:cubicBezTo>
                  <a:cubicBezTo>
                    <a:pt x="1" y="150"/>
                    <a:pt x="1" y="162"/>
                    <a:pt x="1" y="175"/>
                  </a:cubicBezTo>
                  <a:cubicBezTo>
                    <a:pt x="1" y="181"/>
                    <a:pt x="1" y="181"/>
                    <a:pt x="1" y="187"/>
                  </a:cubicBezTo>
                  <a:lnTo>
                    <a:pt x="1" y="194"/>
                  </a:lnTo>
                  <a:cubicBezTo>
                    <a:pt x="1" y="200"/>
                    <a:pt x="1" y="206"/>
                    <a:pt x="1" y="213"/>
                  </a:cubicBezTo>
                  <a:cubicBezTo>
                    <a:pt x="1" y="219"/>
                    <a:pt x="7" y="219"/>
                    <a:pt x="14" y="225"/>
                  </a:cubicBezTo>
                  <a:cubicBezTo>
                    <a:pt x="14" y="231"/>
                    <a:pt x="20" y="231"/>
                    <a:pt x="20" y="238"/>
                  </a:cubicBezTo>
                  <a:cubicBezTo>
                    <a:pt x="33" y="244"/>
                    <a:pt x="45" y="250"/>
                    <a:pt x="58" y="250"/>
                  </a:cubicBezTo>
                  <a:cubicBezTo>
                    <a:pt x="77" y="250"/>
                    <a:pt x="96" y="250"/>
                    <a:pt x="108" y="238"/>
                  </a:cubicBezTo>
                  <a:cubicBezTo>
                    <a:pt x="127" y="238"/>
                    <a:pt x="140" y="225"/>
                    <a:pt x="152" y="219"/>
                  </a:cubicBezTo>
                  <a:cubicBezTo>
                    <a:pt x="197" y="194"/>
                    <a:pt x="228" y="150"/>
                    <a:pt x="241" y="105"/>
                  </a:cubicBezTo>
                  <a:cubicBezTo>
                    <a:pt x="263" y="51"/>
                    <a:pt x="242"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2307175" y="3310050"/>
              <a:ext cx="13375" cy="10400"/>
            </a:xfrm>
            <a:custGeom>
              <a:avLst/>
              <a:gdLst/>
              <a:ahLst/>
              <a:cxnLst/>
              <a:rect l="l" t="t" r="r" b="b"/>
              <a:pathLst>
                <a:path w="535" h="416" extrusionOk="0">
                  <a:moveTo>
                    <a:pt x="367" y="0"/>
                  </a:moveTo>
                  <a:cubicBezTo>
                    <a:pt x="288" y="0"/>
                    <a:pt x="200" y="73"/>
                    <a:pt x="149" y="128"/>
                  </a:cubicBezTo>
                  <a:cubicBezTo>
                    <a:pt x="61" y="222"/>
                    <a:pt x="0" y="415"/>
                    <a:pt x="156" y="415"/>
                  </a:cubicBezTo>
                  <a:cubicBezTo>
                    <a:pt x="168" y="415"/>
                    <a:pt x="180" y="414"/>
                    <a:pt x="194" y="412"/>
                  </a:cubicBezTo>
                  <a:cubicBezTo>
                    <a:pt x="244" y="399"/>
                    <a:pt x="288" y="380"/>
                    <a:pt x="332" y="349"/>
                  </a:cubicBezTo>
                  <a:cubicBezTo>
                    <a:pt x="408" y="292"/>
                    <a:pt x="534" y="128"/>
                    <a:pt x="446" y="34"/>
                  </a:cubicBezTo>
                  <a:cubicBezTo>
                    <a:pt x="422" y="10"/>
                    <a:pt x="395"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2323200" y="3296900"/>
              <a:ext cx="8500" cy="7400"/>
            </a:xfrm>
            <a:custGeom>
              <a:avLst/>
              <a:gdLst/>
              <a:ahLst/>
              <a:cxnLst/>
              <a:rect l="l" t="t" r="r" b="b"/>
              <a:pathLst>
                <a:path w="340" h="296" extrusionOk="0">
                  <a:moveTo>
                    <a:pt x="227" y="1"/>
                  </a:moveTo>
                  <a:cubicBezTo>
                    <a:pt x="197" y="1"/>
                    <a:pt x="163" y="12"/>
                    <a:pt x="133" y="36"/>
                  </a:cubicBezTo>
                  <a:lnTo>
                    <a:pt x="63" y="93"/>
                  </a:lnTo>
                  <a:cubicBezTo>
                    <a:pt x="32" y="112"/>
                    <a:pt x="0" y="150"/>
                    <a:pt x="13" y="194"/>
                  </a:cubicBezTo>
                  <a:lnTo>
                    <a:pt x="26" y="244"/>
                  </a:lnTo>
                  <a:cubicBezTo>
                    <a:pt x="39" y="281"/>
                    <a:pt x="62" y="295"/>
                    <a:pt x="90" y="295"/>
                  </a:cubicBezTo>
                  <a:cubicBezTo>
                    <a:pt x="168" y="295"/>
                    <a:pt x="278" y="185"/>
                    <a:pt x="297" y="143"/>
                  </a:cubicBezTo>
                  <a:cubicBezTo>
                    <a:pt x="340" y="53"/>
                    <a:pt x="29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2449175" y="3273200"/>
              <a:ext cx="14375" cy="12150"/>
            </a:xfrm>
            <a:custGeom>
              <a:avLst/>
              <a:gdLst/>
              <a:ahLst/>
              <a:cxnLst/>
              <a:rect l="l" t="t" r="r" b="b"/>
              <a:pathLst>
                <a:path w="575" h="486" extrusionOk="0">
                  <a:moveTo>
                    <a:pt x="379" y="0"/>
                  </a:moveTo>
                  <a:cubicBezTo>
                    <a:pt x="240" y="0"/>
                    <a:pt x="108" y="120"/>
                    <a:pt x="45" y="240"/>
                  </a:cubicBezTo>
                  <a:cubicBezTo>
                    <a:pt x="1" y="335"/>
                    <a:pt x="1" y="486"/>
                    <a:pt x="146" y="486"/>
                  </a:cubicBezTo>
                  <a:lnTo>
                    <a:pt x="196" y="486"/>
                  </a:lnTo>
                  <a:cubicBezTo>
                    <a:pt x="341" y="486"/>
                    <a:pt x="474" y="366"/>
                    <a:pt x="530" y="246"/>
                  </a:cubicBezTo>
                  <a:cubicBezTo>
                    <a:pt x="575" y="152"/>
                    <a:pt x="575" y="0"/>
                    <a:pt x="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2392575" y="3327275"/>
              <a:ext cx="17275" cy="15025"/>
            </a:xfrm>
            <a:custGeom>
              <a:avLst/>
              <a:gdLst/>
              <a:ahLst/>
              <a:cxnLst/>
              <a:rect l="l" t="t" r="r" b="b"/>
              <a:pathLst>
                <a:path w="691" h="601" extrusionOk="0">
                  <a:moveTo>
                    <a:pt x="509" y="1"/>
                  </a:moveTo>
                  <a:cubicBezTo>
                    <a:pt x="492" y="1"/>
                    <a:pt x="474" y="3"/>
                    <a:pt x="455" y="7"/>
                  </a:cubicBezTo>
                  <a:cubicBezTo>
                    <a:pt x="322" y="45"/>
                    <a:pt x="202" y="127"/>
                    <a:pt x="127" y="240"/>
                  </a:cubicBezTo>
                  <a:cubicBezTo>
                    <a:pt x="64" y="310"/>
                    <a:pt x="0" y="436"/>
                    <a:pt x="45" y="530"/>
                  </a:cubicBezTo>
                  <a:cubicBezTo>
                    <a:pt x="69" y="583"/>
                    <a:pt x="115" y="600"/>
                    <a:pt x="165" y="600"/>
                  </a:cubicBezTo>
                  <a:cubicBezTo>
                    <a:pt x="206" y="600"/>
                    <a:pt x="251" y="589"/>
                    <a:pt x="291" y="574"/>
                  </a:cubicBezTo>
                  <a:cubicBezTo>
                    <a:pt x="310" y="568"/>
                    <a:pt x="328" y="556"/>
                    <a:pt x="354" y="543"/>
                  </a:cubicBezTo>
                  <a:cubicBezTo>
                    <a:pt x="366" y="537"/>
                    <a:pt x="379" y="530"/>
                    <a:pt x="392" y="524"/>
                  </a:cubicBezTo>
                  <a:cubicBezTo>
                    <a:pt x="524" y="461"/>
                    <a:pt x="625" y="347"/>
                    <a:pt x="663" y="209"/>
                  </a:cubicBezTo>
                  <a:cubicBezTo>
                    <a:pt x="690" y="88"/>
                    <a:pt x="622"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2438625" y="3318600"/>
              <a:ext cx="10275" cy="9525"/>
            </a:xfrm>
            <a:custGeom>
              <a:avLst/>
              <a:gdLst/>
              <a:ahLst/>
              <a:cxnLst/>
              <a:rect l="l" t="t" r="r" b="b"/>
              <a:pathLst>
                <a:path w="411" h="381" extrusionOk="0">
                  <a:moveTo>
                    <a:pt x="265" y="1"/>
                  </a:moveTo>
                  <a:cubicBezTo>
                    <a:pt x="227" y="1"/>
                    <a:pt x="189" y="13"/>
                    <a:pt x="158" y="38"/>
                  </a:cubicBezTo>
                  <a:cubicBezTo>
                    <a:pt x="149" y="43"/>
                    <a:pt x="103" y="74"/>
                    <a:pt x="105" y="74"/>
                  </a:cubicBezTo>
                  <a:cubicBezTo>
                    <a:pt x="106" y="74"/>
                    <a:pt x="110" y="72"/>
                    <a:pt x="119" y="66"/>
                  </a:cubicBezTo>
                  <a:lnTo>
                    <a:pt x="119" y="66"/>
                  </a:lnTo>
                  <a:cubicBezTo>
                    <a:pt x="51" y="112"/>
                    <a:pt x="6" y="196"/>
                    <a:pt x="0" y="284"/>
                  </a:cubicBezTo>
                  <a:lnTo>
                    <a:pt x="0" y="322"/>
                  </a:lnTo>
                  <a:cubicBezTo>
                    <a:pt x="0" y="365"/>
                    <a:pt x="27" y="381"/>
                    <a:pt x="66" y="381"/>
                  </a:cubicBezTo>
                  <a:cubicBezTo>
                    <a:pt x="73" y="381"/>
                    <a:pt x="81" y="380"/>
                    <a:pt x="88" y="379"/>
                  </a:cubicBezTo>
                  <a:lnTo>
                    <a:pt x="139" y="373"/>
                  </a:lnTo>
                  <a:cubicBezTo>
                    <a:pt x="215" y="354"/>
                    <a:pt x="278" y="303"/>
                    <a:pt x="315" y="240"/>
                  </a:cubicBezTo>
                  <a:cubicBezTo>
                    <a:pt x="353" y="196"/>
                    <a:pt x="410" y="76"/>
                    <a:pt x="341" y="32"/>
                  </a:cubicBezTo>
                  <a:cubicBezTo>
                    <a:pt x="322" y="7"/>
                    <a:pt x="29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2434525" y="3300075"/>
              <a:ext cx="7900" cy="7925"/>
            </a:xfrm>
            <a:custGeom>
              <a:avLst/>
              <a:gdLst/>
              <a:ahLst/>
              <a:cxnLst/>
              <a:rect l="l" t="t" r="r" b="b"/>
              <a:pathLst>
                <a:path w="316" h="317" extrusionOk="0">
                  <a:moveTo>
                    <a:pt x="239" y="0"/>
                  </a:moveTo>
                  <a:cubicBezTo>
                    <a:pt x="218" y="0"/>
                    <a:pt x="193" y="8"/>
                    <a:pt x="170" y="16"/>
                  </a:cubicBezTo>
                  <a:cubicBezTo>
                    <a:pt x="126" y="35"/>
                    <a:pt x="82" y="73"/>
                    <a:pt x="57" y="117"/>
                  </a:cubicBezTo>
                  <a:cubicBezTo>
                    <a:pt x="13" y="161"/>
                    <a:pt x="0" y="231"/>
                    <a:pt x="32" y="281"/>
                  </a:cubicBezTo>
                  <a:cubicBezTo>
                    <a:pt x="58" y="308"/>
                    <a:pt x="86" y="317"/>
                    <a:pt x="114" y="317"/>
                  </a:cubicBezTo>
                  <a:cubicBezTo>
                    <a:pt x="140" y="317"/>
                    <a:pt x="165" y="309"/>
                    <a:pt x="189" y="300"/>
                  </a:cubicBezTo>
                  <a:cubicBezTo>
                    <a:pt x="240" y="288"/>
                    <a:pt x="271" y="250"/>
                    <a:pt x="290" y="206"/>
                  </a:cubicBezTo>
                  <a:cubicBezTo>
                    <a:pt x="309" y="155"/>
                    <a:pt x="315" y="92"/>
                    <a:pt x="297" y="42"/>
                  </a:cubicBezTo>
                  <a:cubicBezTo>
                    <a:pt x="286" y="11"/>
                    <a:pt x="265"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2421900" y="3270325"/>
              <a:ext cx="9025" cy="8575"/>
            </a:xfrm>
            <a:custGeom>
              <a:avLst/>
              <a:gdLst/>
              <a:ahLst/>
              <a:cxnLst/>
              <a:rect l="l" t="t" r="r" b="b"/>
              <a:pathLst>
                <a:path w="361" h="343" extrusionOk="0">
                  <a:moveTo>
                    <a:pt x="222" y="1"/>
                  </a:moveTo>
                  <a:cubicBezTo>
                    <a:pt x="158" y="1"/>
                    <a:pt x="95" y="61"/>
                    <a:pt x="64" y="109"/>
                  </a:cubicBezTo>
                  <a:cubicBezTo>
                    <a:pt x="19" y="147"/>
                    <a:pt x="1" y="204"/>
                    <a:pt x="1" y="267"/>
                  </a:cubicBezTo>
                  <a:cubicBezTo>
                    <a:pt x="1" y="304"/>
                    <a:pt x="32" y="342"/>
                    <a:pt x="76" y="342"/>
                  </a:cubicBezTo>
                  <a:cubicBezTo>
                    <a:pt x="114" y="342"/>
                    <a:pt x="146" y="330"/>
                    <a:pt x="177" y="311"/>
                  </a:cubicBezTo>
                  <a:lnTo>
                    <a:pt x="202" y="304"/>
                  </a:lnTo>
                  <a:cubicBezTo>
                    <a:pt x="259" y="286"/>
                    <a:pt x="360" y="191"/>
                    <a:pt x="297" y="134"/>
                  </a:cubicBezTo>
                  <a:lnTo>
                    <a:pt x="297" y="122"/>
                  </a:lnTo>
                  <a:cubicBezTo>
                    <a:pt x="310" y="77"/>
                    <a:pt x="310" y="27"/>
                    <a:pt x="259" y="8"/>
                  </a:cubicBezTo>
                  <a:cubicBezTo>
                    <a:pt x="247" y="3"/>
                    <a:pt x="234"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2323575" y="3228500"/>
              <a:ext cx="8950" cy="8350"/>
            </a:xfrm>
            <a:custGeom>
              <a:avLst/>
              <a:gdLst/>
              <a:ahLst/>
              <a:cxnLst/>
              <a:rect l="l" t="t" r="r" b="b"/>
              <a:pathLst>
                <a:path w="358" h="334" extrusionOk="0">
                  <a:moveTo>
                    <a:pt x="256" y="1"/>
                  </a:moveTo>
                  <a:cubicBezTo>
                    <a:pt x="216" y="1"/>
                    <a:pt x="172" y="21"/>
                    <a:pt x="143" y="41"/>
                  </a:cubicBezTo>
                  <a:cubicBezTo>
                    <a:pt x="67" y="92"/>
                    <a:pt x="17" y="167"/>
                    <a:pt x="4" y="262"/>
                  </a:cubicBezTo>
                  <a:cubicBezTo>
                    <a:pt x="0" y="315"/>
                    <a:pt x="43" y="334"/>
                    <a:pt x="88" y="334"/>
                  </a:cubicBezTo>
                  <a:cubicBezTo>
                    <a:pt x="112" y="334"/>
                    <a:pt x="138" y="328"/>
                    <a:pt x="156" y="319"/>
                  </a:cubicBezTo>
                  <a:cubicBezTo>
                    <a:pt x="212" y="293"/>
                    <a:pt x="257" y="249"/>
                    <a:pt x="282" y="199"/>
                  </a:cubicBezTo>
                  <a:cubicBezTo>
                    <a:pt x="288" y="199"/>
                    <a:pt x="288" y="193"/>
                    <a:pt x="294" y="193"/>
                  </a:cubicBezTo>
                  <a:cubicBezTo>
                    <a:pt x="326" y="148"/>
                    <a:pt x="358" y="66"/>
                    <a:pt x="313" y="22"/>
                  </a:cubicBezTo>
                  <a:cubicBezTo>
                    <a:pt x="298" y="7"/>
                    <a:pt x="277"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2240900" y="2961175"/>
              <a:ext cx="15000" cy="12125"/>
            </a:xfrm>
            <a:custGeom>
              <a:avLst/>
              <a:gdLst/>
              <a:ahLst/>
              <a:cxnLst/>
              <a:rect l="l" t="t" r="r" b="b"/>
              <a:pathLst>
                <a:path w="600" h="485" extrusionOk="0">
                  <a:moveTo>
                    <a:pt x="460" y="0"/>
                  </a:moveTo>
                  <a:cubicBezTo>
                    <a:pt x="428" y="0"/>
                    <a:pt x="394" y="8"/>
                    <a:pt x="366" y="19"/>
                  </a:cubicBezTo>
                  <a:cubicBezTo>
                    <a:pt x="265" y="38"/>
                    <a:pt x="177" y="94"/>
                    <a:pt x="120" y="183"/>
                  </a:cubicBezTo>
                  <a:cubicBezTo>
                    <a:pt x="63" y="258"/>
                    <a:pt x="0" y="429"/>
                    <a:pt x="126" y="473"/>
                  </a:cubicBezTo>
                  <a:cubicBezTo>
                    <a:pt x="150" y="481"/>
                    <a:pt x="173" y="485"/>
                    <a:pt x="195" y="485"/>
                  </a:cubicBezTo>
                  <a:cubicBezTo>
                    <a:pt x="296" y="485"/>
                    <a:pt x="389" y="414"/>
                    <a:pt x="461" y="347"/>
                  </a:cubicBezTo>
                  <a:cubicBezTo>
                    <a:pt x="530" y="290"/>
                    <a:pt x="599" y="164"/>
                    <a:pt x="568" y="69"/>
                  </a:cubicBezTo>
                  <a:cubicBezTo>
                    <a:pt x="549" y="17"/>
                    <a:pt x="506"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2273225" y="2934725"/>
              <a:ext cx="11650" cy="9900"/>
            </a:xfrm>
            <a:custGeom>
              <a:avLst/>
              <a:gdLst/>
              <a:ahLst/>
              <a:cxnLst/>
              <a:rect l="l" t="t" r="r" b="b"/>
              <a:pathLst>
                <a:path w="466" h="396" extrusionOk="0">
                  <a:moveTo>
                    <a:pt x="329" y="1"/>
                  </a:moveTo>
                  <a:cubicBezTo>
                    <a:pt x="304" y="1"/>
                    <a:pt x="276" y="8"/>
                    <a:pt x="246" y="23"/>
                  </a:cubicBezTo>
                  <a:cubicBezTo>
                    <a:pt x="133" y="74"/>
                    <a:pt x="0" y="232"/>
                    <a:pt x="82" y="358"/>
                  </a:cubicBezTo>
                  <a:cubicBezTo>
                    <a:pt x="77" y="349"/>
                    <a:pt x="73" y="345"/>
                    <a:pt x="73" y="345"/>
                  </a:cubicBezTo>
                  <a:lnTo>
                    <a:pt x="73" y="345"/>
                  </a:lnTo>
                  <a:cubicBezTo>
                    <a:pt x="73" y="345"/>
                    <a:pt x="78" y="353"/>
                    <a:pt x="88" y="370"/>
                  </a:cubicBezTo>
                  <a:cubicBezTo>
                    <a:pt x="95" y="389"/>
                    <a:pt x="114" y="396"/>
                    <a:pt x="133" y="396"/>
                  </a:cubicBezTo>
                  <a:lnTo>
                    <a:pt x="158" y="396"/>
                  </a:lnTo>
                  <a:cubicBezTo>
                    <a:pt x="246" y="389"/>
                    <a:pt x="322" y="345"/>
                    <a:pt x="372" y="269"/>
                  </a:cubicBezTo>
                  <a:cubicBezTo>
                    <a:pt x="385" y="244"/>
                    <a:pt x="397" y="219"/>
                    <a:pt x="416" y="194"/>
                  </a:cubicBezTo>
                  <a:cubicBezTo>
                    <a:pt x="465" y="86"/>
                    <a:pt x="415"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2300025" y="2950150"/>
              <a:ext cx="10575" cy="10000"/>
            </a:xfrm>
            <a:custGeom>
              <a:avLst/>
              <a:gdLst/>
              <a:ahLst/>
              <a:cxnLst/>
              <a:rect l="l" t="t" r="r" b="b"/>
              <a:pathLst>
                <a:path w="423" h="400" extrusionOk="0">
                  <a:moveTo>
                    <a:pt x="318" y="1"/>
                  </a:moveTo>
                  <a:cubicBezTo>
                    <a:pt x="283" y="1"/>
                    <a:pt x="244" y="13"/>
                    <a:pt x="215" y="25"/>
                  </a:cubicBezTo>
                  <a:cubicBezTo>
                    <a:pt x="229" y="17"/>
                    <a:pt x="236" y="14"/>
                    <a:pt x="233" y="14"/>
                  </a:cubicBezTo>
                  <a:cubicBezTo>
                    <a:pt x="231" y="14"/>
                    <a:pt x="225" y="16"/>
                    <a:pt x="215" y="18"/>
                  </a:cubicBezTo>
                  <a:cubicBezTo>
                    <a:pt x="164" y="31"/>
                    <a:pt x="120" y="62"/>
                    <a:pt x="82" y="100"/>
                  </a:cubicBezTo>
                  <a:cubicBezTo>
                    <a:pt x="38" y="132"/>
                    <a:pt x="7" y="189"/>
                    <a:pt x="7" y="245"/>
                  </a:cubicBezTo>
                  <a:cubicBezTo>
                    <a:pt x="0" y="271"/>
                    <a:pt x="7" y="296"/>
                    <a:pt x="19" y="321"/>
                  </a:cubicBezTo>
                  <a:cubicBezTo>
                    <a:pt x="27" y="379"/>
                    <a:pt x="61" y="400"/>
                    <a:pt x="103" y="400"/>
                  </a:cubicBezTo>
                  <a:cubicBezTo>
                    <a:pt x="192" y="400"/>
                    <a:pt x="322" y="309"/>
                    <a:pt x="360" y="258"/>
                  </a:cubicBezTo>
                  <a:cubicBezTo>
                    <a:pt x="404" y="201"/>
                    <a:pt x="423" y="132"/>
                    <a:pt x="410" y="62"/>
                  </a:cubicBezTo>
                  <a:cubicBezTo>
                    <a:pt x="394" y="16"/>
                    <a:pt x="3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2278550" y="2981475"/>
              <a:ext cx="8400" cy="8450"/>
            </a:xfrm>
            <a:custGeom>
              <a:avLst/>
              <a:gdLst/>
              <a:ahLst/>
              <a:cxnLst/>
              <a:rect l="l" t="t" r="r" b="b"/>
              <a:pathLst>
                <a:path w="336" h="338" extrusionOk="0">
                  <a:moveTo>
                    <a:pt x="258" y="1"/>
                  </a:moveTo>
                  <a:cubicBezTo>
                    <a:pt x="161" y="1"/>
                    <a:pt x="1" y="122"/>
                    <a:pt x="14" y="228"/>
                  </a:cubicBezTo>
                  <a:cubicBezTo>
                    <a:pt x="20" y="247"/>
                    <a:pt x="20" y="266"/>
                    <a:pt x="27" y="292"/>
                  </a:cubicBezTo>
                  <a:cubicBezTo>
                    <a:pt x="40" y="326"/>
                    <a:pt x="67" y="338"/>
                    <a:pt x="98" y="338"/>
                  </a:cubicBezTo>
                  <a:cubicBezTo>
                    <a:pt x="142" y="338"/>
                    <a:pt x="193" y="314"/>
                    <a:pt x="222" y="292"/>
                  </a:cubicBezTo>
                  <a:cubicBezTo>
                    <a:pt x="298" y="247"/>
                    <a:pt x="336" y="159"/>
                    <a:pt x="329" y="71"/>
                  </a:cubicBezTo>
                  <a:lnTo>
                    <a:pt x="329" y="71"/>
                  </a:lnTo>
                  <a:lnTo>
                    <a:pt x="329" y="77"/>
                  </a:lnTo>
                  <a:cubicBezTo>
                    <a:pt x="329" y="23"/>
                    <a:pt x="300"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2273050" y="2962375"/>
              <a:ext cx="8225" cy="7750"/>
            </a:xfrm>
            <a:custGeom>
              <a:avLst/>
              <a:gdLst/>
              <a:ahLst/>
              <a:cxnLst/>
              <a:rect l="l" t="t" r="r" b="b"/>
              <a:pathLst>
                <a:path w="329" h="310" extrusionOk="0">
                  <a:moveTo>
                    <a:pt x="237" y="1"/>
                  </a:moveTo>
                  <a:cubicBezTo>
                    <a:pt x="217" y="1"/>
                    <a:pt x="195" y="7"/>
                    <a:pt x="171" y="15"/>
                  </a:cubicBezTo>
                  <a:lnTo>
                    <a:pt x="165" y="15"/>
                  </a:lnTo>
                  <a:cubicBezTo>
                    <a:pt x="64" y="59"/>
                    <a:pt x="1" y="223"/>
                    <a:pt x="70" y="261"/>
                  </a:cubicBezTo>
                  <a:lnTo>
                    <a:pt x="70" y="267"/>
                  </a:lnTo>
                  <a:cubicBezTo>
                    <a:pt x="83" y="298"/>
                    <a:pt x="103" y="310"/>
                    <a:pt x="125" y="310"/>
                  </a:cubicBezTo>
                  <a:cubicBezTo>
                    <a:pt x="190" y="310"/>
                    <a:pt x="278" y="207"/>
                    <a:pt x="297" y="160"/>
                  </a:cubicBezTo>
                  <a:cubicBezTo>
                    <a:pt x="310" y="128"/>
                    <a:pt x="329" y="78"/>
                    <a:pt x="304" y="40"/>
                  </a:cubicBezTo>
                  <a:cubicBezTo>
                    <a:pt x="286" y="11"/>
                    <a:pt x="263"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2258550" y="2977650"/>
              <a:ext cx="10900" cy="9625"/>
            </a:xfrm>
            <a:custGeom>
              <a:avLst/>
              <a:gdLst/>
              <a:ahLst/>
              <a:cxnLst/>
              <a:rect l="l" t="t" r="r" b="b"/>
              <a:pathLst>
                <a:path w="436" h="385" extrusionOk="0">
                  <a:moveTo>
                    <a:pt x="293" y="0"/>
                  </a:moveTo>
                  <a:cubicBezTo>
                    <a:pt x="222" y="0"/>
                    <a:pt x="151" y="32"/>
                    <a:pt x="108" y="91"/>
                  </a:cubicBezTo>
                  <a:cubicBezTo>
                    <a:pt x="51" y="148"/>
                    <a:pt x="1" y="236"/>
                    <a:pt x="38" y="312"/>
                  </a:cubicBezTo>
                  <a:lnTo>
                    <a:pt x="26" y="306"/>
                  </a:lnTo>
                  <a:lnTo>
                    <a:pt x="26" y="306"/>
                  </a:lnTo>
                  <a:cubicBezTo>
                    <a:pt x="32" y="312"/>
                    <a:pt x="38" y="318"/>
                    <a:pt x="45" y="325"/>
                  </a:cubicBezTo>
                  <a:cubicBezTo>
                    <a:pt x="45" y="331"/>
                    <a:pt x="45" y="337"/>
                    <a:pt x="45" y="337"/>
                  </a:cubicBezTo>
                  <a:cubicBezTo>
                    <a:pt x="51" y="344"/>
                    <a:pt x="51" y="350"/>
                    <a:pt x="57" y="356"/>
                  </a:cubicBezTo>
                  <a:cubicBezTo>
                    <a:pt x="76" y="375"/>
                    <a:pt x="103" y="384"/>
                    <a:pt x="131" y="384"/>
                  </a:cubicBezTo>
                  <a:cubicBezTo>
                    <a:pt x="151" y="384"/>
                    <a:pt x="171" y="379"/>
                    <a:pt x="190" y="369"/>
                  </a:cubicBezTo>
                  <a:lnTo>
                    <a:pt x="209" y="363"/>
                  </a:lnTo>
                  <a:cubicBezTo>
                    <a:pt x="310" y="344"/>
                    <a:pt x="436" y="211"/>
                    <a:pt x="398" y="104"/>
                  </a:cubicBezTo>
                  <a:cubicBezTo>
                    <a:pt x="392" y="72"/>
                    <a:pt x="385" y="22"/>
                    <a:pt x="329" y="3"/>
                  </a:cubicBezTo>
                  <a:cubicBezTo>
                    <a:pt x="317" y="1"/>
                    <a:pt x="305"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279200" y="3001650"/>
              <a:ext cx="9025" cy="8100"/>
            </a:xfrm>
            <a:custGeom>
              <a:avLst/>
              <a:gdLst/>
              <a:ahLst/>
              <a:cxnLst/>
              <a:rect l="l" t="t" r="r" b="b"/>
              <a:pathLst>
                <a:path w="361" h="324" extrusionOk="0">
                  <a:moveTo>
                    <a:pt x="263" y="1"/>
                  </a:moveTo>
                  <a:cubicBezTo>
                    <a:pt x="251" y="1"/>
                    <a:pt x="237" y="3"/>
                    <a:pt x="222" y="8"/>
                  </a:cubicBezTo>
                  <a:cubicBezTo>
                    <a:pt x="127" y="33"/>
                    <a:pt x="1" y="109"/>
                    <a:pt x="7" y="222"/>
                  </a:cubicBezTo>
                  <a:lnTo>
                    <a:pt x="108" y="323"/>
                  </a:lnTo>
                  <a:cubicBezTo>
                    <a:pt x="203" y="311"/>
                    <a:pt x="285" y="254"/>
                    <a:pt x="322" y="166"/>
                  </a:cubicBezTo>
                  <a:cubicBezTo>
                    <a:pt x="361" y="95"/>
                    <a:pt x="342"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310750" y="2989075"/>
              <a:ext cx="25" cy="25"/>
            </a:xfrm>
            <a:custGeom>
              <a:avLst/>
              <a:gdLst/>
              <a:ahLst/>
              <a:cxnLst/>
              <a:rect l="l" t="t" r="r" b="b"/>
              <a:pathLst>
                <a:path w="1" h="1" extrusionOk="0">
                  <a:moveTo>
                    <a:pt x="0" y="0"/>
                  </a:moveTo>
                  <a:lnTo>
                    <a:pt x="0" y="0"/>
                  </a:lnTo>
                  <a:cubicBezTo>
                    <a:pt x="0" y="0"/>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310575" y="2983875"/>
              <a:ext cx="6175" cy="6550"/>
            </a:xfrm>
            <a:custGeom>
              <a:avLst/>
              <a:gdLst/>
              <a:ahLst/>
              <a:cxnLst/>
              <a:rect l="l" t="t" r="r" b="b"/>
              <a:pathLst>
                <a:path w="247" h="262" extrusionOk="0">
                  <a:moveTo>
                    <a:pt x="165" y="0"/>
                  </a:moveTo>
                  <a:cubicBezTo>
                    <a:pt x="83" y="6"/>
                    <a:pt x="13" y="76"/>
                    <a:pt x="1" y="158"/>
                  </a:cubicBezTo>
                  <a:cubicBezTo>
                    <a:pt x="1" y="173"/>
                    <a:pt x="5" y="185"/>
                    <a:pt x="7" y="199"/>
                  </a:cubicBezTo>
                  <a:lnTo>
                    <a:pt x="7" y="199"/>
                  </a:lnTo>
                  <a:cubicBezTo>
                    <a:pt x="3" y="235"/>
                    <a:pt x="20" y="261"/>
                    <a:pt x="52" y="261"/>
                  </a:cubicBezTo>
                  <a:cubicBezTo>
                    <a:pt x="57" y="261"/>
                    <a:pt x="64" y="260"/>
                    <a:pt x="70" y="259"/>
                  </a:cubicBezTo>
                  <a:cubicBezTo>
                    <a:pt x="171" y="233"/>
                    <a:pt x="247" y="139"/>
                    <a:pt x="234" y="32"/>
                  </a:cubicBezTo>
                  <a:cubicBezTo>
                    <a:pt x="228" y="13"/>
                    <a:pt x="203"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2310750" y="29890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2243600" y="2930400"/>
              <a:ext cx="7575" cy="6350"/>
            </a:xfrm>
            <a:custGeom>
              <a:avLst/>
              <a:gdLst/>
              <a:ahLst/>
              <a:cxnLst/>
              <a:rect l="l" t="t" r="r" b="b"/>
              <a:pathLst>
                <a:path w="303" h="254" extrusionOk="0">
                  <a:moveTo>
                    <a:pt x="214" y="0"/>
                  </a:moveTo>
                  <a:cubicBezTo>
                    <a:pt x="197" y="0"/>
                    <a:pt x="179" y="6"/>
                    <a:pt x="163" y="14"/>
                  </a:cubicBezTo>
                  <a:cubicBezTo>
                    <a:pt x="169" y="14"/>
                    <a:pt x="81" y="66"/>
                    <a:pt x="98" y="66"/>
                  </a:cubicBezTo>
                  <a:cubicBezTo>
                    <a:pt x="99" y="66"/>
                    <a:pt x="101" y="65"/>
                    <a:pt x="103" y="65"/>
                  </a:cubicBezTo>
                  <a:lnTo>
                    <a:pt x="103" y="65"/>
                  </a:lnTo>
                  <a:cubicBezTo>
                    <a:pt x="70" y="75"/>
                    <a:pt x="1" y="141"/>
                    <a:pt x="37" y="178"/>
                  </a:cubicBezTo>
                  <a:cubicBezTo>
                    <a:pt x="44" y="215"/>
                    <a:pt x="56" y="253"/>
                    <a:pt x="100" y="253"/>
                  </a:cubicBezTo>
                  <a:cubicBezTo>
                    <a:pt x="176" y="241"/>
                    <a:pt x="239" y="196"/>
                    <a:pt x="271" y="127"/>
                  </a:cubicBezTo>
                  <a:cubicBezTo>
                    <a:pt x="290" y="89"/>
                    <a:pt x="302" y="26"/>
                    <a:pt x="245" y="7"/>
                  </a:cubicBezTo>
                  <a:cubicBezTo>
                    <a:pt x="236" y="2"/>
                    <a:pt x="22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2210300" y="2955175"/>
              <a:ext cx="9475" cy="6475"/>
            </a:xfrm>
            <a:custGeom>
              <a:avLst/>
              <a:gdLst/>
              <a:ahLst/>
              <a:cxnLst/>
              <a:rect l="l" t="t" r="r" b="b"/>
              <a:pathLst>
                <a:path w="379" h="259" extrusionOk="0">
                  <a:moveTo>
                    <a:pt x="256" y="0"/>
                  </a:moveTo>
                  <a:cubicBezTo>
                    <a:pt x="245" y="0"/>
                    <a:pt x="233" y="2"/>
                    <a:pt x="221" y="6"/>
                  </a:cubicBezTo>
                  <a:cubicBezTo>
                    <a:pt x="158" y="38"/>
                    <a:pt x="1" y="259"/>
                    <a:pt x="158" y="259"/>
                  </a:cubicBezTo>
                  <a:cubicBezTo>
                    <a:pt x="228" y="246"/>
                    <a:pt x="291" y="208"/>
                    <a:pt x="335" y="145"/>
                  </a:cubicBezTo>
                  <a:cubicBezTo>
                    <a:pt x="379" y="80"/>
                    <a:pt x="328"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2218825" y="2997700"/>
              <a:ext cx="8050" cy="7225"/>
            </a:xfrm>
            <a:custGeom>
              <a:avLst/>
              <a:gdLst/>
              <a:ahLst/>
              <a:cxnLst/>
              <a:rect l="l" t="t" r="r" b="b"/>
              <a:pathLst>
                <a:path w="322" h="289" extrusionOk="0">
                  <a:moveTo>
                    <a:pt x="117" y="1"/>
                  </a:moveTo>
                  <a:cubicBezTo>
                    <a:pt x="94" y="1"/>
                    <a:pt x="62" y="31"/>
                    <a:pt x="57" y="46"/>
                  </a:cubicBezTo>
                  <a:cubicBezTo>
                    <a:pt x="25" y="122"/>
                    <a:pt x="0" y="166"/>
                    <a:pt x="32" y="248"/>
                  </a:cubicBezTo>
                  <a:cubicBezTo>
                    <a:pt x="41" y="280"/>
                    <a:pt x="63" y="289"/>
                    <a:pt x="89" y="289"/>
                  </a:cubicBezTo>
                  <a:cubicBezTo>
                    <a:pt x="99" y="289"/>
                    <a:pt x="110" y="288"/>
                    <a:pt x="120" y="286"/>
                  </a:cubicBezTo>
                  <a:cubicBezTo>
                    <a:pt x="202" y="267"/>
                    <a:pt x="265" y="210"/>
                    <a:pt x="297" y="134"/>
                  </a:cubicBezTo>
                  <a:cubicBezTo>
                    <a:pt x="322" y="97"/>
                    <a:pt x="322" y="59"/>
                    <a:pt x="284" y="46"/>
                  </a:cubicBezTo>
                  <a:cubicBezTo>
                    <a:pt x="266" y="37"/>
                    <a:pt x="247" y="31"/>
                    <a:pt x="231" y="31"/>
                  </a:cubicBezTo>
                  <a:cubicBezTo>
                    <a:pt x="225" y="31"/>
                    <a:pt x="220" y="32"/>
                    <a:pt x="215" y="34"/>
                  </a:cubicBezTo>
                  <a:cubicBezTo>
                    <a:pt x="211" y="41"/>
                    <a:pt x="207" y="44"/>
                    <a:pt x="201" y="44"/>
                  </a:cubicBezTo>
                  <a:cubicBezTo>
                    <a:pt x="197" y="44"/>
                    <a:pt x="191" y="42"/>
                    <a:pt x="183" y="40"/>
                  </a:cubicBezTo>
                  <a:cubicBezTo>
                    <a:pt x="164" y="34"/>
                    <a:pt x="145" y="21"/>
                    <a:pt x="133" y="8"/>
                  </a:cubicBezTo>
                  <a:cubicBezTo>
                    <a:pt x="129" y="3"/>
                    <a:pt x="123"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2241200" y="2984950"/>
              <a:ext cx="9025" cy="7375"/>
            </a:xfrm>
            <a:custGeom>
              <a:avLst/>
              <a:gdLst/>
              <a:ahLst/>
              <a:cxnLst/>
              <a:rect l="l" t="t" r="r" b="b"/>
              <a:pathLst>
                <a:path w="361" h="295" extrusionOk="0">
                  <a:moveTo>
                    <a:pt x="256" y="1"/>
                  </a:moveTo>
                  <a:cubicBezTo>
                    <a:pt x="246" y="1"/>
                    <a:pt x="237" y="3"/>
                    <a:pt x="228" y="7"/>
                  </a:cubicBezTo>
                  <a:cubicBezTo>
                    <a:pt x="196" y="20"/>
                    <a:pt x="171" y="26"/>
                    <a:pt x="146" y="39"/>
                  </a:cubicBezTo>
                  <a:cubicBezTo>
                    <a:pt x="95" y="64"/>
                    <a:pt x="1" y="165"/>
                    <a:pt x="58" y="222"/>
                  </a:cubicBezTo>
                  <a:cubicBezTo>
                    <a:pt x="70" y="241"/>
                    <a:pt x="83" y="253"/>
                    <a:pt x="102" y="266"/>
                  </a:cubicBezTo>
                  <a:cubicBezTo>
                    <a:pt x="109" y="269"/>
                    <a:pt x="116" y="270"/>
                    <a:pt x="123" y="270"/>
                  </a:cubicBezTo>
                  <a:cubicBezTo>
                    <a:pt x="135" y="270"/>
                    <a:pt x="147" y="267"/>
                    <a:pt x="158" y="267"/>
                  </a:cubicBezTo>
                  <a:cubicBezTo>
                    <a:pt x="168" y="267"/>
                    <a:pt x="177" y="269"/>
                    <a:pt x="184" y="279"/>
                  </a:cubicBezTo>
                  <a:cubicBezTo>
                    <a:pt x="194" y="290"/>
                    <a:pt x="206" y="295"/>
                    <a:pt x="218" y="295"/>
                  </a:cubicBezTo>
                  <a:cubicBezTo>
                    <a:pt x="269" y="295"/>
                    <a:pt x="331" y="219"/>
                    <a:pt x="341" y="184"/>
                  </a:cubicBezTo>
                  <a:cubicBezTo>
                    <a:pt x="360" y="127"/>
                    <a:pt x="348" y="64"/>
                    <a:pt x="304" y="20"/>
                  </a:cubicBezTo>
                  <a:cubicBezTo>
                    <a:pt x="291" y="8"/>
                    <a:pt x="274"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2208400" y="2977725"/>
              <a:ext cx="9975" cy="9550"/>
            </a:xfrm>
            <a:custGeom>
              <a:avLst/>
              <a:gdLst/>
              <a:ahLst/>
              <a:cxnLst/>
              <a:rect l="l" t="t" r="r" b="b"/>
              <a:pathLst>
                <a:path w="399" h="382" extrusionOk="0">
                  <a:moveTo>
                    <a:pt x="253" y="1"/>
                  </a:moveTo>
                  <a:cubicBezTo>
                    <a:pt x="222" y="1"/>
                    <a:pt x="189" y="10"/>
                    <a:pt x="171" y="19"/>
                  </a:cubicBezTo>
                  <a:cubicBezTo>
                    <a:pt x="77" y="63"/>
                    <a:pt x="14" y="145"/>
                    <a:pt x="1" y="246"/>
                  </a:cubicBezTo>
                  <a:cubicBezTo>
                    <a:pt x="1" y="278"/>
                    <a:pt x="1" y="303"/>
                    <a:pt x="14" y="328"/>
                  </a:cubicBezTo>
                  <a:cubicBezTo>
                    <a:pt x="30" y="367"/>
                    <a:pt x="63" y="382"/>
                    <a:pt x="100" y="382"/>
                  </a:cubicBezTo>
                  <a:cubicBezTo>
                    <a:pt x="145" y="382"/>
                    <a:pt x="196" y="359"/>
                    <a:pt x="228" y="334"/>
                  </a:cubicBezTo>
                  <a:lnTo>
                    <a:pt x="247" y="322"/>
                  </a:lnTo>
                  <a:cubicBezTo>
                    <a:pt x="272" y="296"/>
                    <a:pt x="398" y="170"/>
                    <a:pt x="342" y="114"/>
                  </a:cubicBezTo>
                  <a:cubicBezTo>
                    <a:pt x="342" y="101"/>
                    <a:pt x="342" y="95"/>
                    <a:pt x="342" y="82"/>
                  </a:cubicBezTo>
                  <a:lnTo>
                    <a:pt x="329" y="50"/>
                  </a:lnTo>
                  <a:lnTo>
                    <a:pt x="329" y="44"/>
                  </a:lnTo>
                  <a:cubicBezTo>
                    <a:pt x="319" y="11"/>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2211100" y="2918075"/>
              <a:ext cx="8700" cy="7750"/>
            </a:xfrm>
            <a:custGeom>
              <a:avLst/>
              <a:gdLst/>
              <a:ahLst/>
              <a:cxnLst/>
              <a:rect l="l" t="t" r="r" b="b"/>
              <a:pathLst>
                <a:path w="348" h="310" extrusionOk="0">
                  <a:moveTo>
                    <a:pt x="248" y="1"/>
                  </a:moveTo>
                  <a:cubicBezTo>
                    <a:pt x="227" y="1"/>
                    <a:pt x="205" y="7"/>
                    <a:pt x="183" y="15"/>
                  </a:cubicBezTo>
                  <a:cubicBezTo>
                    <a:pt x="95" y="52"/>
                    <a:pt x="0" y="147"/>
                    <a:pt x="13" y="254"/>
                  </a:cubicBezTo>
                  <a:cubicBezTo>
                    <a:pt x="19" y="295"/>
                    <a:pt x="37" y="310"/>
                    <a:pt x="62" y="310"/>
                  </a:cubicBezTo>
                  <a:cubicBezTo>
                    <a:pt x="90" y="310"/>
                    <a:pt x="127" y="288"/>
                    <a:pt x="158" y="261"/>
                  </a:cubicBezTo>
                  <a:cubicBezTo>
                    <a:pt x="196" y="248"/>
                    <a:pt x="234" y="223"/>
                    <a:pt x="259" y="198"/>
                  </a:cubicBezTo>
                  <a:cubicBezTo>
                    <a:pt x="290" y="166"/>
                    <a:pt x="347" y="109"/>
                    <a:pt x="328" y="65"/>
                  </a:cubicBezTo>
                  <a:cubicBezTo>
                    <a:pt x="328" y="59"/>
                    <a:pt x="315" y="46"/>
                    <a:pt x="315" y="40"/>
                  </a:cubicBezTo>
                  <a:cubicBezTo>
                    <a:pt x="301" y="11"/>
                    <a:pt x="276"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2275900" y="2895025"/>
              <a:ext cx="10275" cy="6300"/>
            </a:xfrm>
            <a:custGeom>
              <a:avLst/>
              <a:gdLst/>
              <a:ahLst/>
              <a:cxnLst/>
              <a:rect l="l" t="t" r="r" b="b"/>
              <a:pathLst>
                <a:path w="411" h="252" extrusionOk="0">
                  <a:moveTo>
                    <a:pt x="314" y="1"/>
                  </a:moveTo>
                  <a:cubicBezTo>
                    <a:pt x="290" y="1"/>
                    <a:pt x="263" y="7"/>
                    <a:pt x="240" y="16"/>
                  </a:cubicBezTo>
                  <a:cubicBezTo>
                    <a:pt x="177" y="22"/>
                    <a:pt x="0" y="218"/>
                    <a:pt x="126" y="243"/>
                  </a:cubicBezTo>
                  <a:cubicBezTo>
                    <a:pt x="149" y="248"/>
                    <a:pt x="172" y="251"/>
                    <a:pt x="196" y="251"/>
                  </a:cubicBezTo>
                  <a:cubicBezTo>
                    <a:pt x="304" y="251"/>
                    <a:pt x="410" y="191"/>
                    <a:pt x="410" y="66"/>
                  </a:cubicBezTo>
                  <a:cubicBezTo>
                    <a:pt x="410" y="32"/>
                    <a:pt x="384" y="2"/>
                    <a:pt x="351" y="2"/>
                  </a:cubicBezTo>
                  <a:cubicBezTo>
                    <a:pt x="347" y="2"/>
                    <a:pt x="344" y="3"/>
                    <a:pt x="341" y="3"/>
                  </a:cubicBezTo>
                  <a:cubicBezTo>
                    <a:pt x="332" y="2"/>
                    <a:pt x="324"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2300175" y="2907775"/>
              <a:ext cx="8850" cy="6025"/>
            </a:xfrm>
            <a:custGeom>
              <a:avLst/>
              <a:gdLst/>
              <a:ahLst/>
              <a:cxnLst/>
              <a:rect l="l" t="t" r="r" b="b"/>
              <a:pathLst>
                <a:path w="354" h="241" extrusionOk="0">
                  <a:moveTo>
                    <a:pt x="283" y="0"/>
                  </a:moveTo>
                  <a:cubicBezTo>
                    <a:pt x="260" y="0"/>
                    <a:pt x="233" y="9"/>
                    <a:pt x="211" y="21"/>
                  </a:cubicBezTo>
                  <a:lnTo>
                    <a:pt x="211" y="21"/>
                  </a:lnTo>
                  <a:cubicBezTo>
                    <a:pt x="212" y="20"/>
                    <a:pt x="211" y="20"/>
                    <a:pt x="210" y="20"/>
                  </a:cubicBezTo>
                  <a:cubicBezTo>
                    <a:pt x="207" y="20"/>
                    <a:pt x="196" y="23"/>
                    <a:pt x="177" y="29"/>
                  </a:cubicBezTo>
                  <a:cubicBezTo>
                    <a:pt x="139" y="48"/>
                    <a:pt x="1" y="174"/>
                    <a:pt x="95" y="206"/>
                  </a:cubicBezTo>
                  <a:cubicBezTo>
                    <a:pt x="108" y="206"/>
                    <a:pt x="120" y="212"/>
                    <a:pt x="127" y="219"/>
                  </a:cubicBezTo>
                  <a:cubicBezTo>
                    <a:pt x="137" y="234"/>
                    <a:pt x="152" y="240"/>
                    <a:pt x="170" y="240"/>
                  </a:cubicBezTo>
                  <a:cubicBezTo>
                    <a:pt x="214" y="240"/>
                    <a:pt x="271" y="199"/>
                    <a:pt x="284" y="181"/>
                  </a:cubicBezTo>
                  <a:cubicBezTo>
                    <a:pt x="297" y="168"/>
                    <a:pt x="316" y="155"/>
                    <a:pt x="329" y="149"/>
                  </a:cubicBezTo>
                  <a:cubicBezTo>
                    <a:pt x="347" y="130"/>
                    <a:pt x="354" y="105"/>
                    <a:pt x="354" y="80"/>
                  </a:cubicBezTo>
                  <a:cubicBezTo>
                    <a:pt x="354" y="66"/>
                    <a:pt x="354" y="58"/>
                    <a:pt x="348" y="58"/>
                  </a:cubicBezTo>
                  <a:cubicBezTo>
                    <a:pt x="347" y="58"/>
                    <a:pt x="344" y="59"/>
                    <a:pt x="341" y="61"/>
                  </a:cubicBezTo>
                  <a:cubicBezTo>
                    <a:pt x="338" y="16"/>
                    <a:pt x="313"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2338100" y="2895775"/>
              <a:ext cx="13975" cy="9250"/>
            </a:xfrm>
            <a:custGeom>
              <a:avLst/>
              <a:gdLst/>
              <a:ahLst/>
              <a:cxnLst/>
              <a:rect l="l" t="t" r="r" b="b"/>
              <a:pathLst>
                <a:path w="559" h="370" extrusionOk="0">
                  <a:moveTo>
                    <a:pt x="329" y="0"/>
                  </a:moveTo>
                  <a:cubicBezTo>
                    <a:pt x="293" y="0"/>
                    <a:pt x="258" y="8"/>
                    <a:pt x="228" y="26"/>
                  </a:cubicBezTo>
                  <a:lnTo>
                    <a:pt x="228" y="26"/>
                  </a:lnTo>
                  <a:cubicBezTo>
                    <a:pt x="235" y="21"/>
                    <a:pt x="236" y="19"/>
                    <a:pt x="235" y="19"/>
                  </a:cubicBezTo>
                  <a:cubicBezTo>
                    <a:pt x="229" y="19"/>
                    <a:pt x="156" y="65"/>
                    <a:pt x="142" y="74"/>
                  </a:cubicBezTo>
                  <a:cubicBezTo>
                    <a:pt x="117" y="93"/>
                    <a:pt x="98" y="112"/>
                    <a:pt x="79" y="131"/>
                  </a:cubicBezTo>
                  <a:cubicBezTo>
                    <a:pt x="73" y="143"/>
                    <a:pt x="73" y="150"/>
                    <a:pt x="67" y="150"/>
                  </a:cubicBezTo>
                  <a:lnTo>
                    <a:pt x="60" y="162"/>
                  </a:lnTo>
                  <a:cubicBezTo>
                    <a:pt x="41" y="181"/>
                    <a:pt x="22" y="207"/>
                    <a:pt x="16" y="232"/>
                  </a:cubicBezTo>
                  <a:cubicBezTo>
                    <a:pt x="0" y="258"/>
                    <a:pt x="2" y="293"/>
                    <a:pt x="29" y="293"/>
                  </a:cubicBezTo>
                  <a:cubicBezTo>
                    <a:pt x="34" y="293"/>
                    <a:pt x="40" y="292"/>
                    <a:pt x="48" y="289"/>
                  </a:cubicBezTo>
                  <a:lnTo>
                    <a:pt x="60" y="282"/>
                  </a:lnTo>
                  <a:lnTo>
                    <a:pt x="67" y="282"/>
                  </a:lnTo>
                  <a:cubicBezTo>
                    <a:pt x="72" y="334"/>
                    <a:pt x="120" y="369"/>
                    <a:pt x="168" y="369"/>
                  </a:cubicBezTo>
                  <a:cubicBezTo>
                    <a:pt x="179" y="369"/>
                    <a:pt x="189" y="368"/>
                    <a:pt x="199" y="364"/>
                  </a:cubicBezTo>
                  <a:cubicBezTo>
                    <a:pt x="300" y="339"/>
                    <a:pt x="559" y="74"/>
                    <a:pt x="376" y="5"/>
                  </a:cubicBezTo>
                  <a:cubicBezTo>
                    <a:pt x="360" y="2"/>
                    <a:pt x="345"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2333300" y="293040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2330800" y="2927150"/>
              <a:ext cx="9600" cy="8525"/>
            </a:xfrm>
            <a:custGeom>
              <a:avLst/>
              <a:gdLst/>
              <a:ahLst/>
              <a:cxnLst/>
              <a:rect l="l" t="t" r="r" b="b"/>
              <a:pathLst>
                <a:path w="384" h="341" extrusionOk="0">
                  <a:moveTo>
                    <a:pt x="119" y="106"/>
                  </a:moveTo>
                  <a:lnTo>
                    <a:pt x="119" y="106"/>
                  </a:lnTo>
                  <a:cubicBezTo>
                    <a:pt x="116" y="109"/>
                    <a:pt x="113" y="112"/>
                    <a:pt x="110" y="116"/>
                  </a:cubicBezTo>
                  <a:lnTo>
                    <a:pt x="110" y="116"/>
                  </a:lnTo>
                  <a:cubicBezTo>
                    <a:pt x="113" y="112"/>
                    <a:pt x="116" y="109"/>
                    <a:pt x="119" y="106"/>
                  </a:cubicBezTo>
                  <a:close/>
                  <a:moveTo>
                    <a:pt x="253" y="0"/>
                  </a:moveTo>
                  <a:cubicBezTo>
                    <a:pt x="195" y="0"/>
                    <a:pt x="116" y="84"/>
                    <a:pt x="106" y="118"/>
                  </a:cubicBezTo>
                  <a:cubicBezTo>
                    <a:pt x="101" y="118"/>
                    <a:pt x="100" y="123"/>
                    <a:pt x="100" y="128"/>
                  </a:cubicBezTo>
                  <a:lnTo>
                    <a:pt x="100" y="128"/>
                  </a:lnTo>
                  <a:cubicBezTo>
                    <a:pt x="55" y="186"/>
                    <a:pt x="0" y="300"/>
                    <a:pt x="94" y="333"/>
                  </a:cubicBezTo>
                  <a:cubicBezTo>
                    <a:pt x="107" y="338"/>
                    <a:pt x="120" y="340"/>
                    <a:pt x="134" y="340"/>
                  </a:cubicBezTo>
                  <a:cubicBezTo>
                    <a:pt x="203" y="340"/>
                    <a:pt x="271" y="278"/>
                    <a:pt x="308" y="226"/>
                  </a:cubicBezTo>
                  <a:cubicBezTo>
                    <a:pt x="365" y="156"/>
                    <a:pt x="384" y="36"/>
                    <a:pt x="277" y="30"/>
                  </a:cubicBezTo>
                  <a:cubicBezTo>
                    <a:pt x="295" y="30"/>
                    <a:pt x="302" y="34"/>
                    <a:pt x="303" y="34"/>
                  </a:cubicBezTo>
                  <a:cubicBezTo>
                    <a:pt x="304" y="34"/>
                    <a:pt x="301" y="32"/>
                    <a:pt x="296" y="24"/>
                  </a:cubicBezTo>
                  <a:cubicBezTo>
                    <a:pt x="284" y="7"/>
                    <a:pt x="26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2315000" y="2916325"/>
              <a:ext cx="7750" cy="6075"/>
            </a:xfrm>
            <a:custGeom>
              <a:avLst/>
              <a:gdLst/>
              <a:ahLst/>
              <a:cxnLst/>
              <a:rect l="l" t="t" r="r" b="b"/>
              <a:pathLst>
                <a:path w="310" h="243" extrusionOk="0">
                  <a:moveTo>
                    <a:pt x="231" y="0"/>
                  </a:moveTo>
                  <a:cubicBezTo>
                    <a:pt x="225" y="0"/>
                    <a:pt x="220" y="1"/>
                    <a:pt x="215" y="3"/>
                  </a:cubicBezTo>
                  <a:cubicBezTo>
                    <a:pt x="202" y="9"/>
                    <a:pt x="196" y="9"/>
                    <a:pt x="183" y="9"/>
                  </a:cubicBezTo>
                  <a:cubicBezTo>
                    <a:pt x="114" y="15"/>
                    <a:pt x="51" y="59"/>
                    <a:pt x="26" y="122"/>
                  </a:cubicBezTo>
                  <a:cubicBezTo>
                    <a:pt x="0" y="173"/>
                    <a:pt x="7" y="236"/>
                    <a:pt x="70" y="242"/>
                  </a:cubicBezTo>
                  <a:lnTo>
                    <a:pt x="127" y="242"/>
                  </a:lnTo>
                  <a:cubicBezTo>
                    <a:pt x="202" y="236"/>
                    <a:pt x="309" y="154"/>
                    <a:pt x="303" y="59"/>
                  </a:cubicBezTo>
                  <a:cubicBezTo>
                    <a:pt x="303" y="53"/>
                    <a:pt x="303" y="47"/>
                    <a:pt x="303" y="40"/>
                  </a:cubicBezTo>
                  <a:cubicBezTo>
                    <a:pt x="309" y="28"/>
                    <a:pt x="297" y="15"/>
                    <a:pt x="284" y="15"/>
                  </a:cubicBezTo>
                  <a:cubicBezTo>
                    <a:pt x="266" y="6"/>
                    <a:pt x="247"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2316275" y="2884350"/>
              <a:ext cx="9625" cy="8475"/>
            </a:xfrm>
            <a:custGeom>
              <a:avLst/>
              <a:gdLst/>
              <a:ahLst/>
              <a:cxnLst/>
              <a:rect l="l" t="t" r="r" b="b"/>
              <a:pathLst>
                <a:path w="385" h="339" extrusionOk="0">
                  <a:moveTo>
                    <a:pt x="278" y="0"/>
                  </a:moveTo>
                  <a:cubicBezTo>
                    <a:pt x="167" y="0"/>
                    <a:pt x="1" y="201"/>
                    <a:pt x="126" y="266"/>
                  </a:cubicBezTo>
                  <a:cubicBezTo>
                    <a:pt x="145" y="279"/>
                    <a:pt x="221" y="291"/>
                    <a:pt x="233" y="317"/>
                  </a:cubicBezTo>
                  <a:cubicBezTo>
                    <a:pt x="238" y="333"/>
                    <a:pt x="247" y="339"/>
                    <a:pt x="257" y="339"/>
                  </a:cubicBezTo>
                  <a:cubicBezTo>
                    <a:pt x="289" y="339"/>
                    <a:pt x="337" y="284"/>
                    <a:pt x="347" y="260"/>
                  </a:cubicBezTo>
                  <a:cubicBezTo>
                    <a:pt x="347" y="254"/>
                    <a:pt x="347" y="247"/>
                    <a:pt x="353" y="241"/>
                  </a:cubicBezTo>
                  <a:cubicBezTo>
                    <a:pt x="385" y="178"/>
                    <a:pt x="385" y="102"/>
                    <a:pt x="347" y="45"/>
                  </a:cubicBezTo>
                  <a:cubicBezTo>
                    <a:pt x="331" y="13"/>
                    <a:pt x="306"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2548975" y="3103875"/>
              <a:ext cx="9500" cy="7575"/>
            </a:xfrm>
            <a:custGeom>
              <a:avLst/>
              <a:gdLst/>
              <a:ahLst/>
              <a:cxnLst/>
              <a:rect l="l" t="t" r="r" b="b"/>
              <a:pathLst>
                <a:path w="380" h="303" extrusionOk="0">
                  <a:moveTo>
                    <a:pt x="191" y="1"/>
                  </a:moveTo>
                  <a:cubicBezTo>
                    <a:pt x="106" y="1"/>
                    <a:pt x="6" y="132"/>
                    <a:pt x="1" y="214"/>
                  </a:cubicBezTo>
                  <a:cubicBezTo>
                    <a:pt x="1" y="246"/>
                    <a:pt x="20" y="271"/>
                    <a:pt x="45" y="283"/>
                  </a:cubicBezTo>
                  <a:cubicBezTo>
                    <a:pt x="70" y="296"/>
                    <a:pt x="97" y="303"/>
                    <a:pt x="125" y="303"/>
                  </a:cubicBezTo>
                  <a:cubicBezTo>
                    <a:pt x="140" y="303"/>
                    <a:pt x="156" y="300"/>
                    <a:pt x="171" y="296"/>
                  </a:cubicBezTo>
                  <a:cubicBezTo>
                    <a:pt x="253" y="271"/>
                    <a:pt x="379" y="151"/>
                    <a:pt x="310" y="63"/>
                  </a:cubicBezTo>
                  <a:cubicBezTo>
                    <a:pt x="304" y="50"/>
                    <a:pt x="291" y="44"/>
                    <a:pt x="278" y="31"/>
                  </a:cubicBezTo>
                  <a:cubicBezTo>
                    <a:pt x="272" y="25"/>
                    <a:pt x="260" y="12"/>
                    <a:pt x="247" y="12"/>
                  </a:cubicBezTo>
                  <a:cubicBezTo>
                    <a:pt x="230" y="7"/>
                    <a:pt x="221" y="3"/>
                    <a:pt x="219" y="3"/>
                  </a:cubicBezTo>
                  <a:cubicBezTo>
                    <a:pt x="217" y="3"/>
                    <a:pt x="226" y="8"/>
                    <a:pt x="247" y="19"/>
                  </a:cubicBezTo>
                  <a:lnTo>
                    <a:pt x="247" y="25"/>
                  </a:lnTo>
                  <a:cubicBezTo>
                    <a:pt x="230" y="8"/>
                    <a:pt x="211"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2545675" y="3136225"/>
              <a:ext cx="8375" cy="6600"/>
            </a:xfrm>
            <a:custGeom>
              <a:avLst/>
              <a:gdLst/>
              <a:ahLst/>
              <a:cxnLst/>
              <a:rect l="l" t="t" r="r" b="b"/>
              <a:pathLst>
                <a:path w="335" h="264" extrusionOk="0">
                  <a:moveTo>
                    <a:pt x="179" y="1"/>
                  </a:moveTo>
                  <a:cubicBezTo>
                    <a:pt x="139" y="1"/>
                    <a:pt x="75" y="70"/>
                    <a:pt x="70" y="93"/>
                  </a:cubicBezTo>
                  <a:cubicBezTo>
                    <a:pt x="70" y="106"/>
                    <a:pt x="64" y="112"/>
                    <a:pt x="57" y="118"/>
                  </a:cubicBezTo>
                  <a:cubicBezTo>
                    <a:pt x="0" y="180"/>
                    <a:pt x="24" y="264"/>
                    <a:pt x="94" y="264"/>
                  </a:cubicBezTo>
                  <a:cubicBezTo>
                    <a:pt x="109" y="264"/>
                    <a:pt x="126" y="260"/>
                    <a:pt x="146" y="251"/>
                  </a:cubicBezTo>
                  <a:cubicBezTo>
                    <a:pt x="190" y="232"/>
                    <a:pt x="335" y="62"/>
                    <a:pt x="221" y="36"/>
                  </a:cubicBezTo>
                  <a:cubicBezTo>
                    <a:pt x="215" y="36"/>
                    <a:pt x="209" y="36"/>
                    <a:pt x="209" y="30"/>
                  </a:cubicBezTo>
                  <a:cubicBezTo>
                    <a:pt x="204" y="9"/>
                    <a:pt x="193"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527700" y="3116625"/>
              <a:ext cx="9325" cy="8725"/>
            </a:xfrm>
            <a:custGeom>
              <a:avLst/>
              <a:gdLst/>
              <a:ahLst/>
              <a:cxnLst/>
              <a:rect l="l" t="t" r="r" b="b"/>
              <a:pathLst>
                <a:path w="373" h="349" extrusionOk="0">
                  <a:moveTo>
                    <a:pt x="260" y="1"/>
                  </a:moveTo>
                  <a:cubicBezTo>
                    <a:pt x="208" y="1"/>
                    <a:pt x="143" y="45"/>
                    <a:pt x="114" y="70"/>
                  </a:cubicBezTo>
                  <a:lnTo>
                    <a:pt x="95" y="89"/>
                  </a:lnTo>
                  <a:cubicBezTo>
                    <a:pt x="51" y="127"/>
                    <a:pt x="1" y="209"/>
                    <a:pt x="26" y="272"/>
                  </a:cubicBezTo>
                  <a:cubicBezTo>
                    <a:pt x="48" y="321"/>
                    <a:pt x="93" y="348"/>
                    <a:pt x="142" y="348"/>
                  </a:cubicBezTo>
                  <a:cubicBezTo>
                    <a:pt x="162" y="348"/>
                    <a:pt x="182" y="344"/>
                    <a:pt x="202" y="335"/>
                  </a:cubicBezTo>
                  <a:cubicBezTo>
                    <a:pt x="259" y="309"/>
                    <a:pt x="373" y="215"/>
                    <a:pt x="322" y="146"/>
                  </a:cubicBezTo>
                  <a:cubicBezTo>
                    <a:pt x="322" y="139"/>
                    <a:pt x="322" y="133"/>
                    <a:pt x="329" y="127"/>
                  </a:cubicBezTo>
                  <a:cubicBezTo>
                    <a:pt x="335" y="95"/>
                    <a:pt x="329" y="70"/>
                    <a:pt x="322" y="45"/>
                  </a:cubicBezTo>
                  <a:cubicBezTo>
                    <a:pt x="309" y="12"/>
                    <a:pt x="286"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2526750" y="3071975"/>
              <a:ext cx="11075" cy="8550"/>
            </a:xfrm>
            <a:custGeom>
              <a:avLst/>
              <a:gdLst/>
              <a:ahLst/>
              <a:cxnLst/>
              <a:rect l="l" t="t" r="r" b="b"/>
              <a:pathLst>
                <a:path w="443" h="342" extrusionOk="0">
                  <a:moveTo>
                    <a:pt x="338" y="1"/>
                  </a:moveTo>
                  <a:cubicBezTo>
                    <a:pt x="326" y="1"/>
                    <a:pt x="314" y="2"/>
                    <a:pt x="303" y="2"/>
                  </a:cubicBezTo>
                  <a:lnTo>
                    <a:pt x="278" y="8"/>
                  </a:lnTo>
                  <a:cubicBezTo>
                    <a:pt x="203" y="27"/>
                    <a:pt x="1" y="235"/>
                    <a:pt x="146" y="292"/>
                  </a:cubicBezTo>
                  <a:cubicBezTo>
                    <a:pt x="190" y="304"/>
                    <a:pt x="234" y="292"/>
                    <a:pt x="259" y="323"/>
                  </a:cubicBezTo>
                  <a:cubicBezTo>
                    <a:pt x="270" y="336"/>
                    <a:pt x="283" y="342"/>
                    <a:pt x="296" y="342"/>
                  </a:cubicBezTo>
                  <a:cubicBezTo>
                    <a:pt x="348" y="342"/>
                    <a:pt x="412" y="264"/>
                    <a:pt x="417" y="229"/>
                  </a:cubicBezTo>
                  <a:cubicBezTo>
                    <a:pt x="442" y="159"/>
                    <a:pt x="436" y="84"/>
                    <a:pt x="398" y="21"/>
                  </a:cubicBezTo>
                  <a:cubicBezTo>
                    <a:pt x="385" y="4"/>
                    <a:pt x="3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2475050" y="3098700"/>
              <a:ext cx="8675" cy="8900"/>
            </a:xfrm>
            <a:custGeom>
              <a:avLst/>
              <a:gdLst/>
              <a:ahLst/>
              <a:cxnLst/>
              <a:rect l="l" t="t" r="r" b="b"/>
              <a:pathLst>
                <a:path w="347" h="356" extrusionOk="0">
                  <a:moveTo>
                    <a:pt x="262" y="1"/>
                  </a:moveTo>
                  <a:cubicBezTo>
                    <a:pt x="254" y="1"/>
                    <a:pt x="247" y="2"/>
                    <a:pt x="240" y="5"/>
                  </a:cubicBezTo>
                  <a:cubicBezTo>
                    <a:pt x="183" y="24"/>
                    <a:pt x="126" y="49"/>
                    <a:pt x="82" y="93"/>
                  </a:cubicBezTo>
                  <a:cubicBezTo>
                    <a:pt x="32" y="137"/>
                    <a:pt x="0" y="200"/>
                    <a:pt x="0" y="263"/>
                  </a:cubicBezTo>
                  <a:cubicBezTo>
                    <a:pt x="0" y="317"/>
                    <a:pt x="42" y="356"/>
                    <a:pt x="87" y="356"/>
                  </a:cubicBezTo>
                  <a:cubicBezTo>
                    <a:pt x="100" y="356"/>
                    <a:pt x="113" y="352"/>
                    <a:pt x="126" y="345"/>
                  </a:cubicBezTo>
                  <a:cubicBezTo>
                    <a:pt x="214" y="320"/>
                    <a:pt x="284" y="263"/>
                    <a:pt x="322" y="181"/>
                  </a:cubicBezTo>
                  <a:cubicBezTo>
                    <a:pt x="347" y="137"/>
                    <a:pt x="347" y="80"/>
                    <a:pt x="315" y="36"/>
                  </a:cubicBezTo>
                  <a:cubicBezTo>
                    <a:pt x="309" y="30"/>
                    <a:pt x="303" y="24"/>
                    <a:pt x="296" y="17"/>
                  </a:cubicBezTo>
                  <a:cubicBezTo>
                    <a:pt x="288" y="5"/>
                    <a:pt x="275"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2475975" y="3151000"/>
              <a:ext cx="10225" cy="9550"/>
            </a:xfrm>
            <a:custGeom>
              <a:avLst/>
              <a:gdLst/>
              <a:ahLst/>
              <a:cxnLst/>
              <a:rect l="l" t="t" r="r" b="b"/>
              <a:pathLst>
                <a:path w="409" h="382" extrusionOk="0">
                  <a:moveTo>
                    <a:pt x="288" y="0"/>
                  </a:moveTo>
                  <a:cubicBezTo>
                    <a:pt x="240" y="0"/>
                    <a:pt x="185" y="20"/>
                    <a:pt x="146" y="51"/>
                  </a:cubicBezTo>
                  <a:cubicBezTo>
                    <a:pt x="127" y="63"/>
                    <a:pt x="108" y="76"/>
                    <a:pt x="89" y="95"/>
                  </a:cubicBezTo>
                  <a:cubicBezTo>
                    <a:pt x="83" y="101"/>
                    <a:pt x="77" y="108"/>
                    <a:pt x="70" y="120"/>
                  </a:cubicBezTo>
                  <a:lnTo>
                    <a:pt x="51" y="139"/>
                  </a:lnTo>
                  <a:cubicBezTo>
                    <a:pt x="32" y="164"/>
                    <a:pt x="13" y="202"/>
                    <a:pt x="7" y="234"/>
                  </a:cubicBezTo>
                  <a:cubicBezTo>
                    <a:pt x="1" y="253"/>
                    <a:pt x="1" y="272"/>
                    <a:pt x="1" y="284"/>
                  </a:cubicBezTo>
                  <a:cubicBezTo>
                    <a:pt x="1" y="290"/>
                    <a:pt x="1" y="290"/>
                    <a:pt x="1" y="297"/>
                  </a:cubicBezTo>
                  <a:cubicBezTo>
                    <a:pt x="1" y="309"/>
                    <a:pt x="7" y="322"/>
                    <a:pt x="13" y="335"/>
                  </a:cubicBezTo>
                  <a:cubicBezTo>
                    <a:pt x="20" y="347"/>
                    <a:pt x="32" y="354"/>
                    <a:pt x="39" y="360"/>
                  </a:cubicBezTo>
                  <a:lnTo>
                    <a:pt x="51" y="366"/>
                  </a:lnTo>
                  <a:lnTo>
                    <a:pt x="58" y="372"/>
                  </a:lnTo>
                  <a:cubicBezTo>
                    <a:pt x="75" y="379"/>
                    <a:pt x="93" y="382"/>
                    <a:pt x="111" y="382"/>
                  </a:cubicBezTo>
                  <a:cubicBezTo>
                    <a:pt x="234" y="382"/>
                    <a:pt x="357" y="244"/>
                    <a:pt x="379" y="139"/>
                  </a:cubicBezTo>
                  <a:cubicBezTo>
                    <a:pt x="409" y="39"/>
                    <a:pt x="35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2503900" y="3120100"/>
              <a:ext cx="11125" cy="8475"/>
            </a:xfrm>
            <a:custGeom>
              <a:avLst/>
              <a:gdLst/>
              <a:ahLst/>
              <a:cxnLst/>
              <a:rect l="l" t="t" r="r" b="b"/>
              <a:pathLst>
                <a:path w="445" h="339" extrusionOk="0">
                  <a:moveTo>
                    <a:pt x="329" y="1"/>
                  </a:moveTo>
                  <a:cubicBezTo>
                    <a:pt x="309" y="1"/>
                    <a:pt x="285" y="7"/>
                    <a:pt x="259" y="19"/>
                  </a:cubicBezTo>
                  <a:cubicBezTo>
                    <a:pt x="196" y="51"/>
                    <a:pt x="0" y="259"/>
                    <a:pt x="152" y="309"/>
                  </a:cubicBezTo>
                  <a:lnTo>
                    <a:pt x="152" y="303"/>
                  </a:lnTo>
                  <a:cubicBezTo>
                    <a:pt x="166" y="328"/>
                    <a:pt x="187" y="339"/>
                    <a:pt x="210" y="339"/>
                  </a:cubicBezTo>
                  <a:cubicBezTo>
                    <a:pt x="266" y="339"/>
                    <a:pt x="335" y="277"/>
                    <a:pt x="353" y="227"/>
                  </a:cubicBezTo>
                  <a:cubicBezTo>
                    <a:pt x="360" y="215"/>
                    <a:pt x="366" y="208"/>
                    <a:pt x="372" y="196"/>
                  </a:cubicBezTo>
                  <a:cubicBezTo>
                    <a:pt x="445" y="113"/>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2497025" y="3104150"/>
              <a:ext cx="7850" cy="4875"/>
            </a:xfrm>
            <a:custGeom>
              <a:avLst/>
              <a:gdLst/>
              <a:ahLst/>
              <a:cxnLst/>
              <a:rect l="l" t="t" r="r" b="b"/>
              <a:pathLst>
                <a:path w="314" h="195" extrusionOk="0">
                  <a:moveTo>
                    <a:pt x="193" y="1"/>
                  </a:moveTo>
                  <a:cubicBezTo>
                    <a:pt x="122" y="1"/>
                    <a:pt x="59" y="50"/>
                    <a:pt x="36" y="121"/>
                  </a:cubicBezTo>
                  <a:cubicBezTo>
                    <a:pt x="29" y="134"/>
                    <a:pt x="23" y="146"/>
                    <a:pt x="10" y="159"/>
                  </a:cubicBezTo>
                  <a:cubicBezTo>
                    <a:pt x="0" y="179"/>
                    <a:pt x="14" y="194"/>
                    <a:pt x="29" y="194"/>
                  </a:cubicBezTo>
                  <a:cubicBezTo>
                    <a:pt x="33" y="194"/>
                    <a:pt x="38" y="193"/>
                    <a:pt x="42" y="190"/>
                  </a:cubicBezTo>
                  <a:cubicBezTo>
                    <a:pt x="54" y="184"/>
                    <a:pt x="69" y="183"/>
                    <a:pt x="84" y="183"/>
                  </a:cubicBezTo>
                  <a:cubicBezTo>
                    <a:pt x="100" y="183"/>
                    <a:pt x="118" y="184"/>
                    <a:pt x="136" y="184"/>
                  </a:cubicBezTo>
                  <a:cubicBezTo>
                    <a:pt x="206" y="171"/>
                    <a:pt x="313" y="8"/>
                    <a:pt x="206" y="1"/>
                  </a:cubicBezTo>
                  <a:cubicBezTo>
                    <a:pt x="202" y="1"/>
                    <a:pt x="197"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2511000" y="3099075"/>
              <a:ext cx="7000" cy="7925"/>
            </a:xfrm>
            <a:custGeom>
              <a:avLst/>
              <a:gdLst/>
              <a:ahLst/>
              <a:cxnLst/>
              <a:rect l="l" t="t" r="r" b="b"/>
              <a:pathLst>
                <a:path w="280" h="317" extrusionOk="0">
                  <a:moveTo>
                    <a:pt x="226" y="0"/>
                  </a:moveTo>
                  <a:cubicBezTo>
                    <a:pt x="207" y="0"/>
                    <a:pt x="185" y="7"/>
                    <a:pt x="164" y="21"/>
                  </a:cubicBezTo>
                  <a:lnTo>
                    <a:pt x="101" y="59"/>
                  </a:lnTo>
                  <a:cubicBezTo>
                    <a:pt x="44" y="91"/>
                    <a:pt x="6" y="154"/>
                    <a:pt x="0" y="223"/>
                  </a:cubicBezTo>
                  <a:lnTo>
                    <a:pt x="0" y="242"/>
                  </a:lnTo>
                  <a:cubicBezTo>
                    <a:pt x="6" y="286"/>
                    <a:pt x="25" y="311"/>
                    <a:pt x="69" y="311"/>
                  </a:cubicBezTo>
                  <a:cubicBezTo>
                    <a:pt x="82" y="315"/>
                    <a:pt x="93" y="316"/>
                    <a:pt x="104" y="316"/>
                  </a:cubicBezTo>
                  <a:cubicBezTo>
                    <a:pt x="115" y="316"/>
                    <a:pt x="126" y="315"/>
                    <a:pt x="139" y="311"/>
                  </a:cubicBezTo>
                  <a:cubicBezTo>
                    <a:pt x="202" y="299"/>
                    <a:pt x="246" y="242"/>
                    <a:pt x="252" y="179"/>
                  </a:cubicBezTo>
                  <a:cubicBezTo>
                    <a:pt x="252" y="173"/>
                    <a:pt x="252" y="166"/>
                    <a:pt x="259" y="166"/>
                  </a:cubicBezTo>
                  <a:cubicBezTo>
                    <a:pt x="278" y="129"/>
                    <a:pt x="278" y="97"/>
                    <a:pt x="271" y="59"/>
                  </a:cubicBezTo>
                  <a:cubicBezTo>
                    <a:pt x="279" y="20"/>
                    <a:pt x="25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2510675" y="3150650"/>
              <a:ext cx="11375" cy="9525"/>
            </a:xfrm>
            <a:custGeom>
              <a:avLst/>
              <a:gdLst/>
              <a:ahLst/>
              <a:cxnLst/>
              <a:rect l="l" t="t" r="r" b="b"/>
              <a:pathLst>
                <a:path w="455" h="381" extrusionOk="0">
                  <a:moveTo>
                    <a:pt x="258" y="1"/>
                  </a:moveTo>
                  <a:cubicBezTo>
                    <a:pt x="207" y="1"/>
                    <a:pt x="150" y="45"/>
                    <a:pt x="114" y="90"/>
                  </a:cubicBezTo>
                  <a:cubicBezTo>
                    <a:pt x="51" y="134"/>
                    <a:pt x="7" y="210"/>
                    <a:pt x="0" y="292"/>
                  </a:cubicBezTo>
                  <a:cubicBezTo>
                    <a:pt x="0" y="358"/>
                    <a:pt x="40" y="380"/>
                    <a:pt x="88" y="380"/>
                  </a:cubicBezTo>
                  <a:cubicBezTo>
                    <a:pt x="136" y="380"/>
                    <a:pt x="193" y="358"/>
                    <a:pt x="227" y="336"/>
                  </a:cubicBezTo>
                  <a:lnTo>
                    <a:pt x="240" y="330"/>
                  </a:lnTo>
                  <a:cubicBezTo>
                    <a:pt x="316" y="279"/>
                    <a:pt x="454" y="90"/>
                    <a:pt x="316" y="27"/>
                  </a:cubicBezTo>
                  <a:cubicBezTo>
                    <a:pt x="299" y="9"/>
                    <a:pt x="279"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2487175" y="3124100"/>
              <a:ext cx="11325" cy="10600"/>
            </a:xfrm>
            <a:custGeom>
              <a:avLst/>
              <a:gdLst/>
              <a:ahLst/>
              <a:cxnLst/>
              <a:rect l="l" t="t" r="r" b="b"/>
              <a:pathLst>
                <a:path w="453" h="424" extrusionOk="0">
                  <a:moveTo>
                    <a:pt x="295" y="1"/>
                  </a:moveTo>
                  <a:cubicBezTo>
                    <a:pt x="281" y="1"/>
                    <a:pt x="266" y="4"/>
                    <a:pt x="253" y="10"/>
                  </a:cubicBezTo>
                  <a:lnTo>
                    <a:pt x="215" y="17"/>
                  </a:lnTo>
                  <a:cubicBezTo>
                    <a:pt x="127" y="42"/>
                    <a:pt x="51" y="111"/>
                    <a:pt x="26" y="206"/>
                  </a:cubicBezTo>
                  <a:lnTo>
                    <a:pt x="20" y="238"/>
                  </a:lnTo>
                  <a:cubicBezTo>
                    <a:pt x="1" y="294"/>
                    <a:pt x="26" y="351"/>
                    <a:pt x="76" y="376"/>
                  </a:cubicBezTo>
                  <a:cubicBezTo>
                    <a:pt x="152" y="414"/>
                    <a:pt x="234" y="389"/>
                    <a:pt x="316" y="420"/>
                  </a:cubicBezTo>
                  <a:cubicBezTo>
                    <a:pt x="322" y="422"/>
                    <a:pt x="328" y="423"/>
                    <a:pt x="334" y="423"/>
                  </a:cubicBezTo>
                  <a:cubicBezTo>
                    <a:pt x="388" y="423"/>
                    <a:pt x="453" y="352"/>
                    <a:pt x="436" y="301"/>
                  </a:cubicBezTo>
                  <a:cubicBezTo>
                    <a:pt x="404" y="219"/>
                    <a:pt x="430" y="143"/>
                    <a:pt x="392" y="61"/>
                  </a:cubicBezTo>
                  <a:cubicBezTo>
                    <a:pt x="373" y="24"/>
                    <a:pt x="334"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2451075" y="3127300"/>
              <a:ext cx="8700" cy="7650"/>
            </a:xfrm>
            <a:custGeom>
              <a:avLst/>
              <a:gdLst/>
              <a:ahLst/>
              <a:cxnLst/>
              <a:rect l="l" t="t" r="r" b="b"/>
              <a:pathLst>
                <a:path w="348" h="306" extrusionOk="0">
                  <a:moveTo>
                    <a:pt x="232" y="0"/>
                  </a:moveTo>
                  <a:cubicBezTo>
                    <a:pt x="142" y="0"/>
                    <a:pt x="36" y="115"/>
                    <a:pt x="19" y="192"/>
                  </a:cubicBezTo>
                  <a:cubicBezTo>
                    <a:pt x="0" y="248"/>
                    <a:pt x="26" y="305"/>
                    <a:pt x="95" y="305"/>
                  </a:cubicBezTo>
                  <a:cubicBezTo>
                    <a:pt x="171" y="299"/>
                    <a:pt x="240" y="255"/>
                    <a:pt x="278" y="192"/>
                  </a:cubicBezTo>
                  <a:cubicBezTo>
                    <a:pt x="284" y="192"/>
                    <a:pt x="284" y="185"/>
                    <a:pt x="284" y="185"/>
                  </a:cubicBezTo>
                  <a:cubicBezTo>
                    <a:pt x="328" y="141"/>
                    <a:pt x="347" y="84"/>
                    <a:pt x="335" y="28"/>
                  </a:cubicBezTo>
                  <a:cubicBezTo>
                    <a:pt x="327" y="8"/>
                    <a:pt x="314" y="1"/>
                    <a:pt x="300" y="1"/>
                  </a:cubicBezTo>
                  <a:cubicBezTo>
                    <a:pt x="291" y="1"/>
                    <a:pt x="281" y="4"/>
                    <a:pt x="272" y="9"/>
                  </a:cubicBezTo>
                  <a:cubicBezTo>
                    <a:pt x="259" y="3"/>
                    <a:pt x="246" y="0"/>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2466275" y="3082400"/>
              <a:ext cx="10850" cy="9675"/>
            </a:xfrm>
            <a:custGeom>
              <a:avLst/>
              <a:gdLst/>
              <a:ahLst/>
              <a:cxnLst/>
              <a:rect l="l" t="t" r="r" b="b"/>
              <a:pathLst>
                <a:path w="434" h="387" extrusionOk="0">
                  <a:moveTo>
                    <a:pt x="309" y="1"/>
                  </a:moveTo>
                  <a:cubicBezTo>
                    <a:pt x="281" y="1"/>
                    <a:pt x="250" y="12"/>
                    <a:pt x="219" y="39"/>
                  </a:cubicBezTo>
                  <a:cubicBezTo>
                    <a:pt x="174" y="70"/>
                    <a:pt x="137" y="114"/>
                    <a:pt x="105" y="159"/>
                  </a:cubicBezTo>
                  <a:cubicBezTo>
                    <a:pt x="67" y="203"/>
                    <a:pt x="67" y="266"/>
                    <a:pt x="29" y="316"/>
                  </a:cubicBezTo>
                  <a:cubicBezTo>
                    <a:pt x="1" y="349"/>
                    <a:pt x="22" y="386"/>
                    <a:pt x="54" y="386"/>
                  </a:cubicBezTo>
                  <a:cubicBezTo>
                    <a:pt x="64" y="386"/>
                    <a:pt x="75" y="382"/>
                    <a:pt x="86" y="373"/>
                  </a:cubicBezTo>
                  <a:cubicBezTo>
                    <a:pt x="137" y="329"/>
                    <a:pt x="193" y="335"/>
                    <a:pt x="244" y="297"/>
                  </a:cubicBezTo>
                  <a:cubicBezTo>
                    <a:pt x="288" y="266"/>
                    <a:pt x="332" y="228"/>
                    <a:pt x="364" y="184"/>
                  </a:cubicBezTo>
                  <a:cubicBezTo>
                    <a:pt x="433" y="91"/>
                    <a:pt x="386"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2502475" y="3072800"/>
              <a:ext cx="10900" cy="7300"/>
            </a:xfrm>
            <a:custGeom>
              <a:avLst/>
              <a:gdLst/>
              <a:ahLst/>
              <a:cxnLst/>
              <a:rect l="l" t="t" r="r" b="b"/>
              <a:pathLst>
                <a:path w="436" h="292" extrusionOk="0">
                  <a:moveTo>
                    <a:pt x="248" y="1"/>
                  </a:moveTo>
                  <a:cubicBezTo>
                    <a:pt x="208" y="1"/>
                    <a:pt x="164" y="24"/>
                    <a:pt x="139" y="44"/>
                  </a:cubicBezTo>
                  <a:lnTo>
                    <a:pt x="82" y="82"/>
                  </a:lnTo>
                  <a:cubicBezTo>
                    <a:pt x="51" y="107"/>
                    <a:pt x="0" y="164"/>
                    <a:pt x="19" y="208"/>
                  </a:cubicBezTo>
                  <a:cubicBezTo>
                    <a:pt x="26" y="221"/>
                    <a:pt x="32" y="233"/>
                    <a:pt x="38" y="246"/>
                  </a:cubicBezTo>
                  <a:cubicBezTo>
                    <a:pt x="52" y="274"/>
                    <a:pt x="79" y="291"/>
                    <a:pt x="108" y="291"/>
                  </a:cubicBezTo>
                  <a:cubicBezTo>
                    <a:pt x="118" y="291"/>
                    <a:pt x="129" y="289"/>
                    <a:pt x="139" y="284"/>
                  </a:cubicBezTo>
                  <a:lnTo>
                    <a:pt x="183" y="271"/>
                  </a:lnTo>
                  <a:cubicBezTo>
                    <a:pt x="253" y="246"/>
                    <a:pt x="436" y="82"/>
                    <a:pt x="303" y="25"/>
                  </a:cubicBezTo>
                  <a:lnTo>
                    <a:pt x="278" y="6"/>
                  </a:lnTo>
                  <a:cubicBezTo>
                    <a:pt x="269" y="2"/>
                    <a:pt x="258"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2474725" y="3053400"/>
              <a:ext cx="7900" cy="7275"/>
            </a:xfrm>
            <a:custGeom>
              <a:avLst/>
              <a:gdLst/>
              <a:ahLst/>
              <a:cxnLst/>
              <a:rect l="l" t="t" r="r" b="b"/>
              <a:pathLst>
                <a:path w="316" h="291" extrusionOk="0">
                  <a:moveTo>
                    <a:pt x="227" y="0"/>
                  </a:moveTo>
                  <a:cubicBezTo>
                    <a:pt x="139" y="7"/>
                    <a:pt x="63" y="63"/>
                    <a:pt x="32" y="145"/>
                  </a:cubicBezTo>
                  <a:cubicBezTo>
                    <a:pt x="0" y="202"/>
                    <a:pt x="7" y="290"/>
                    <a:pt x="89" y="290"/>
                  </a:cubicBezTo>
                  <a:cubicBezTo>
                    <a:pt x="177" y="284"/>
                    <a:pt x="253" y="227"/>
                    <a:pt x="284" y="145"/>
                  </a:cubicBezTo>
                  <a:cubicBezTo>
                    <a:pt x="316" y="89"/>
                    <a:pt x="309"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2453750" y="3059950"/>
              <a:ext cx="8500" cy="7025"/>
            </a:xfrm>
            <a:custGeom>
              <a:avLst/>
              <a:gdLst/>
              <a:ahLst/>
              <a:cxnLst/>
              <a:rect l="l" t="t" r="r" b="b"/>
              <a:pathLst>
                <a:path w="340" h="281" extrusionOk="0">
                  <a:moveTo>
                    <a:pt x="270" y="1"/>
                  </a:moveTo>
                  <a:cubicBezTo>
                    <a:pt x="254" y="1"/>
                    <a:pt x="236" y="4"/>
                    <a:pt x="221" y="10"/>
                  </a:cubicBezTo>
                  <a:cubicBezTo>
                    <a:pt x="183" y="22"/>
                    <a:pt x="146" y="47"/>
                    <a:pt x="120" y="79"/>
                  </a:cubicBezTo>
                  <a:cubicBezTo>
                    <a:pt x="83" y="129"/>
                    <a:pt x="1" y="281"/>
                    <a:pt x="127" y="281"/>
                  </a:cubicBezTo>
                  <a:cubicBezTo>
                    <a:pt x="234" y="274"/>
                    <a:pt x="316" y="186"/>
                    <a:pt x="322" y="73"/>
                  </a:cubicBezTo>
                  <a:cubicBezTo>
                    <a:pt x="340" y="19"/>
                    <a:pt x="308"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2447600" y="3089150"/>
              <a:ext cx="7975" cy="5900"/>
            </a:xfrm>
            <a:custGeom>
              <a:avLst/>
              <a:gdLst/>
              <a:ahLst/>
              <a:cxnLst/>
              <a:rect l="l" t="t" r="r" b="b"/>
              <a:pathLst>
                <a:path w="319" h="236" extrusionOk="0">
                  <a:moveTo>
                    <a:pt x="140" y="0"/>
                  </a:moveTo>
                  <a:cubicBezTo>
                    <a:pt x="107" y="0"/>
                    <a:pt x="67" y="48"/>
                    <a:pt x="57" y="71"/>
                  </a:cubicBezTo>
                  <a:cubicBezTo>
                    <a:pt x="45" y="103"/>
                    <a:pt x="1" y="191"/>
                    <a:pt x="89" y="229"/>
                  </a:cubicBezTo>
                  <a:cubicBezTo>
                    <a:pt x="100" y="233"/>
                    <a:pt x="111" y="235"/>
                    <a:pt x="121" y="235"/>
                  </a:cubicBezTo>
                  <a:cubicBezTo>
                    <a:pt x="232" y="235"/>
                    <a:pt x="318" y="25"/>
                    <a:pt x="212" y="25"/>
                  </a:cubicBezTo>
                  <a:cubicBezTo>
                    <a:pt x="205" y="25"/>
                    <a:pt x="198" y="26"/>
                    <a:pt x="190" y="27"/>
                  </a:cubicBezTo>
                  <a:cubicBezTo>
                    <a:pt x="184" y="29"/>
                    <a:pt x="179" y="29"/>
                    <a:pt x="176" y="29"/>
                  </a:cubicBezTo>
                  <a:cubicBezTo>
                    <a:pt x="163" y="29"/>
                    <a:pt x="171" y="21"/>
                    <a:pt x="171" y="21"/>
                  </a:cubicBezTo>
                  <a:cubicBezTo>
                    <a:pt x="163" y="6"/>
                    <a:pt x="152"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2168350" y="3147525"/>
              <a:ext cx="10450" cy="6025"/>
            </a:xfrm>
            <a:custGeom>
              <a:avLst/>
              <a:gdLst/>
              <a:ahLst/>
              <a:cxnLst/>
              <a:rect l="l" t="t" r="r" b="b"/>
              <a:pathLst>
                <a:path w="418" h="241" extrusionOk="0">
                  <a:moveTo>
                    <a:pt x="266" y="1"/>
                  </a:moveTo>
                  <a:cubicBezTo>
                    <a:pt x="159" y="1"/>
                    <a:pt x="1" y="240"/>
                    <a:pt x="152" y="240"/>
                  </a:cubicBezTo>
                  <a:cubicBezTo>
                    <a:pt x="260" y="240"/>
                    <a:pt x="417"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181600" y="3181100"/>
              <a:ext cx="8175" cy="10275"/>
            </a:xfrm>
            <a:custGeom>
              <a:avLst/>
              <a:gdLst/>
              <a:ahLst/>
              <a:cxnLst/>
              <a:rect l="l" t="t" r="r" b="b"/>
              <a:pathLst>
                <a:path w="327" h="411" extrusionOk="0">
                  <a:moveTo>
                    <a:pt x="126" y="0"/>
                  </a:moveTo>
                  <a:cubicBezTo>
                    <a:pt x="94" y="0"/>
                    <a:pt x="52" y="35"/>
                    <a:pt x="58" y="70"/>
                  </a:cubicBezTo>
                  <a:cubicBezTo>
                    <a:pt x="58" y="96"/>
                    <a:pt x="64" y="127"/>
                    <a:pt x="64" y="159"/>
                  </a:cubicBezTo>
                  <a:cubicBezTo>
                    <a:pt x="64" y="178"/>
                    <a:pt x="58" y="190"/>
                    <a:pt x="58" y="196"/>
                  </a:cubicBezTo>
                  <a:cubicBezTo>
                    <a:pt x="32" y="222"/>
                    <a:pt x="20" y="253"/>
                    <a:pt x="7" y="278"/>
                  </a:cubicBezTo>
                  <a:cubicBezTo>
                    <a:pt x="1" y="316"/>
                    <a:pt x="7" y="348"/>
                    <a:pt x="26" y="379"/>
                  </a:cubicBezTo>
                  <a:cubicBezTo>
                    <a:pt x="43" y="401"/>
                    <a:pt x="65" y="410"/>
                    <a:pt x="88" y="410"/>
                  </a:cubicBezTo>
                  <a:cubicBezTo>
                    <a:pt x="188" y="410"/>
                    <a:pt x="326" y="248"/>
                    <a:pt x="316" y="171"/>
                  </a:cubicBezTo>
                  <a:cubicBezTo>
                    <a:pt x="310" y="58"/>
                    <a:pt x="234" y="26"/>
                    <a:pt x="133" y="1"/>
                  </a:cubicBezTo>
                  <a:cubicBezTo>
                    <a:pt x="131" y="1"/>
                    <a:pt x="128"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2150550" y="3169025"/>
              <a:ext cx="9775" cy="10125"/>
            </a:xfrm>
            <a:custGeom>
              <a:avLst/>
              <a:gdLst/>
              <a:ahLst/>
              <a:cxnLst/>
              <a:rect l="l" t="t" r="r" b="b"/>
              <a:pathLst>
                <a:path w="391" h="405" extrusionOk="0">
                  <a:moveTo>
                    <a:pt x="288" y="1"/>
                  </a:moveTo>
                  <a:cubicBezTo>
                    <a:pt x="270" y="1"/>
                    <a:pt x="250" y="6"/>
                    <a:pt x="227" y="17"/>
                  </a:cubicBezTo>
                  <a:cubicBezTo>
                    <a:pt x="126" y="68"/>
                    <a:pt x="0" y="175"/>
                    <a:pt x="19" y="301"/>
                  </a:cubicBezTo>
                  <a:cubicBezTo>
                    <a:pt x="19" y="345"/>
                    <a:pt x="57" y="383"/>
                    <a:pt x="101" y="383"/>
                  </a:cubicBezTo>
                  <a:cubicBezTo>
                    <a:pt x="120" y="383"/>
                    <a:pt x="139" y="389"/>
                    <a:pt x="158" y="402"/>
                  </a:cubicBezTo>
                  <a:cubicBezTo>
                    <a:pt x="164" y="404"/>
                    <a:pt x="170" y="404"/>
                    <a:pt x="177" y="404"/>
                  </a:cubicBezTo>
                  <a:cubicBezTo>
                    <a:pt x="242" y="404"/>
                    <a:pt x="314" y="321"/>
                    <a:pt x="297" y="263"/>
                  </a:cubicBezTo>
                  <a:cubicBezTo>
                    <a:pt x="290" y="257"/>
                    <a:pt x="290" y="251"/>
                    <a:pt x="290" y="244"/>
                  </a:cubicBezTo>
                  <a:cubicBezTo>
                    <a:pt x="296" y="233"/>
                    <a:pt x="306" y="218"/>
                    <a:pt x="313" y="201"/>
                  </a:cubicBezTo>
                  <a:lnTo>
                    <a:pt x="313" y="201"/>
                  </a:lnTo>
                  <a:cubicBezTo>
                    <a:pt x="302" y="230"/>
                    <a:pt x="299" y="240"/>
                    <a:pt x="299" y="240"/>
                  </a:cubicBezTo>
                  <a:cubicBezTo>
                    <a:pt x="300" y="240"/>
                    <a:pt x="320" y="194"/>
                    <a:pt x="328" y="181"/>
                  </a:cubicBezTo>
                  <a:cubicBezTo>
                    <a:pt x="390" y="104"/>
                    <a:pt x="36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2178775" y="3154750"/>
              <a:ext cx="11225" cy="11150"/>
            </a:xfrm>
            <a:custGeom>
              <a:avLst/>
              <a:gdLst/>
              <a:ahLst/>
              <a:cxnLst/>
              <a:rect l="l" t="t" r="r" b="b"/>
              <a:pathLst>
                <a:path w="449" h="446" extrusionOk="0">
                  <a:moveTo>
                    <a:pt x="302" y="1"/>
                  </a:moveTo>
                  <a:cubicBezTo>
                    <a:pt x="274" y="1"/>
                    <a:pt x="243" y="7"/>
                    <a:pt x="215" y="21"/>
                  </a:cubicBezTo>
                  <a:cubicBezTo>
                    <a:pt x="95" y="71"/>
                    <a:pt x="13" y="191"/>
                    <a:pt x="7" y="317"/>
                  </a:cubicBezTo>
                  <a:cubicBezTo>
                    <a:pt x="0" y="368"/>
                    <a:pt x="19" y="418"/>
                    <a:pt x="70" y="437"/>
                  </a:cubicBezTo>
                  <a:cubicBezTo>
                    <a:pt x="84" y="443"/>
                    <a:pt x="99" y="445"/>
                    <a:pt x="115" y="445"/>
                  </a:cubicBezTo>
                  <a:cubicBezTo>
                    <a:pt x="185" y="445"/>
                    <a:pt x="267" y="395"/>
                    <a:pt x="303" y="349"/>
                  </a:cubicBezTo>
                  <a:cubicBezTo>
                    <a:pt x="353" y="292"/>
                    <a:pt x="391" y="229"/>
                    <a:pt x="416" y="159"/>
                  </a:cubicBezTo>
                  <a:cubicBezTo>
                    <a:pt x="449" y="53"/>
                    <a:pt x="382"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2156700" y="3124250"/>
              <a:ext cx="7575" cy="7375"/>
            </a:xfrm>
            <a:custGeom>
              <a:avLst/>
              <a:gdLst/>
              <a:ahLst/>
              <a:cxnLst/>
              <a:rect l="l" t="t" r="r" b="b"/>
              <a:pathLst>
                <a:path w="303" h="295" extrusionOk="0">
                  <a:moveTo>
                    <a:pt x="204" y="0"/>
                  </a:moveTo>
                  <a:cubicBezTo>
                    <a:pt x="122" y="0"/>
                    <a:pt x="22" y="115"/>
                    <a:pt x="7" y="181"/>
                  </a:cubicBezTo>
                  <a:cubicBezTo>
                    <a:pt x="7" y="181"/>
                    <a:pt x="7" y="187"/>
                    <a:pt x="7" y="187"/>
                  </a:cubicBezTo>
                  <a:cubicBezTo>
                    <a:pt x="0" y="225"/>
                    <a:pt x="7" y="269"/>
                    <a:pt x="44" y="282"/>
                  </a:cubicBezTo>
                  <a:cubicBezTo>
                    <a:pt x="76" y="295"/>
                    <a:pt x="107" y="295"/>
                    <a:pt x="139" y="295"/>
                  </a:cubicBezTo>
                  <a:cubicBezTo>
                    <a:pt x="189" y="295"/>
                    <a:pt x="303" y="187"/>
                    <a:pt x="271" y="137"/>
                  </a:cubicBezTo>
                  <a:cubicBezTo>
                    <a:pt x="290" y="99"/>
                    <a:pt x="290" y="55"/>
                    <a:pt x="259" y="23"/>
                  </a:cubicBezTo>
                  <a:cubicBezTo>
                    <a:pt x="243" y="7"/>
                    <a:pt x="224"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2196100" y="3120075"/>
              <a:ext cx="11075" cy="10550"/>
            </a:xfrm>
            <a:custGeom>
              <a:avLst/>
              <a:gdLst/>
              <a:ahLst/>
              <a:cxnLst/>
              <a:rect l="l" t="t" r="r" b="b"/>
              <a:pathLst>
                <a:path w="443" h="422" extrusionOk="0">
                  <a:moveTo>
                    <a:pt x="300" y="1"/>
                  </a:moveTo>
                  <a:cubicBezTo>
                    <a:pt x="264" y="1"/>
                    <a:pt x="227" y="8"/>
                    <a:pt x="190" y="20"/>
                  </a:cubicBezTo>
                  <a:cubicBezTo>
                    <a:pt x="133" y="33"/>
                    <a:pt x="83" y="71"/>
                    <a:pt x="51" y="121"/>
                  </a:cubicBezTo>
                  <a:cubicBezTo>
                    <a:pt x="33" y="146"/>
                    <a:pt x="1" y="222"/>
                    <a:pt x="20" y="266"/>
                  </a:cubicBezTo>
                  <a:cubicBezTo>
                    <a:pt x="1" y="317"/>
                    <a:pt x="26" y="373"/>
                    <a:pt x="77" y="399"/>
                  </a:cubicBezTo>
                  <a:lnTo>
                    <a:pt x="96" y="411"/>
                  </a:lnTo>
                  <a:cubicBezTo>
                    <a:pt x="107" y="418"/>
                    <a:pt x="120" y="421"/>
                    <a:pt x="134" y="421"/>
                  </a:cubicBezTo>
                  <a:cubicBezTo>
                    <a:pt x="183" y="421"/>
                    <a:pt x="244" y="385"/>
                    <a:pt x="278" y="361"/>
                  </a:cubicBezTo>
                  <a:cubicBezTo>
                    <a:pt x="342" y="317"/>
                    <a:pt x="386" y="253"/>
                    <a:pt x="411" y="178"/>
                  </a:cubicBezTo>
                  <a:cubicBezTo>
                    <a:pt x="411" y="171"/>
                    <a:pt x="417" y="165"/>
                    <a:pt x="417" y="153"/>
                  </a:cubicBezTo>
                  <a:cubicBezTo>
                    <a:pt x="442" y="96"/>
                    <a:pt x="417" y="33"/>
                    <a:pt x="360" y="8"/>
                  </a:cubicBezTo>
                  <a:cubicBezTo>
                    <a:pt x="340" y="3"/>
                    <a:pt x="3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2200200" y="3154825"/>
              <a:ext cx="8000" cy="5700"/>
            </a:xfrm>
            <a:custGeom>
              <a:avLst/>
              <a:gdLst/>
              <a:ahLst/>
              <a:cxnLst/>
              <a:rect l="l" t="t" r="r" b="b"/>
              <a:pathLst>
                <a:path w="320" h="228" extrusionOk="0">
                  <a:moveTo>
                    <a:pt x="249" y="0"/>
                  </a:moveTo>
                  <a:cubicBezTo>
                    <a:pt x="234" y="0"/>
                    <a:pt x="216" y="6"/>
                    <a:pt x="196" y="18"/>
                  </a:cubicBezTo>
                  <a:lnTo>
                    <a:pt x="178" y="30"/>
                  </a:lnTo>
                  <a:lnTo>
                    <a:pt x="152" y="37"/>
                  </a:lnTo>
                  <a:cubicBezTo>
                    <a:pt x="114" y="49"/>
                    <a:pt x="1" y="156"/>
                    <a:pt x="83" y="188"/>
                  </a:cubicBezTo>
                  <a:cubicBezTo>
                    <a:pt x="89" y="188"/>
                    <a:pt x="102" y="194"/>
                    <a:pt x="102" y="207"/>
                  </a:cubicBezTo>
                  <a:cubicBezTo>
                    <a:pt x="114" y="222"/>
                    <a:pt x="129" y="228"/>
                    <a:pt x="145" y="228"/>
                  </a:cubicBezTo>
                  <a:cubicBezTo>
                    <a:pt x="203" y="228"/>
                    <a:pt x="276" y="147"/>
                    <a:pt x="291" y="112"/>
                  </a:cubicBezTo>
                  <a:cubicBezTo>
                    <a:pt x="320" y="55"/>
                    <a:pt x="297"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2219775" y="3172775"/>
              <a:ext cx="9650" cy="9850"/>
            </a:xfrm>
            <a:custGeom>
              <a:avLst/>
              <a:gdLst/>
              <a:ahLst/>
              <a:cxnLst/>
              <a:rect l="l" t="t" r="r" b="b"/>
              <a:pathLst>
                <a:path w="386" h="394" extrusionOk="0">
                  <a:moveTo>
                    <a:pt x="278" y="1"/>
                  </a:moveTo>
                  <a:cubicBezTo>
                    <a:pt x="266" y="1"/>
                    <a:pt x="254" y="2"/>
                    <a:pt x="240" y="6"/>
                  </a:cubicBezTo>
                  <a:cubicBezTo>
                    <a:pt x="139" y="31"/>
                    <a:pt x="0" y="151"/>
                    <a:pt x="19" y="265"/>
                  </a:cubicBezTo>
                  <a:cubicBezTo>
                    <a:pt x="19" y="277"/>
                    <a:pt x="19" y="296"/>
                    <a:pt x="19" y="309"/>
                  </a:cubicBezTo>
                  <a:cubicBezTo>
                    <a:pt x="19" y="367"/>
                    <a:pt x="63" y="394"/>
                    <a:pt x="111" y="394"/>
                  </a:cubicBezTo>
                  <a:cubicBezTo>
                    <a:pt x="120" y="394"/>
                    <a:pt x="129" y="393"/>
                    <a:pt x="139" y="391"/>
                  </a:cubicBezTo>
                  <a:cubicBezTo>
                    <a:pt x="221" y="366"/>
                    <a:pt x="284" y="309"/>
                    <a:pt x="322" y="233"/>
                  </a:cubicBezTo>
                  <a:cubicBezTo>
                    <a:pt x="334" y="214"/>
                    <a:pt x="341" y="195"/>
                    <a:pt x="347" y="176"/>
                  </a:cubicBezTo>
                  <a:cubicBezTo>
                    <a:pt x="386" y="98"/>
                    <a:pt x="366"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2205250" y="3205250"/>
              <a:ext cx="8475" cy="6625"/>
            </a:xfrm>
            <a:custGeom>
              <a:avLst/>
              <a:gdLst/>
              <a:ahLst/>
              <a:cxnLst/>
              <a:rect l="l" t="t" r="r" b="b"/>
              <a:pathLst>
                <a:path w="339" h="265" extrusionOk="0">
                  <a:moveTo>
                    <a:pt x="260" y="0"/>
                  </a:moveTo>
                  <a:cubicBezTo>
                    <a:pt x="250" y="0"/>
                    <a:pt x="239" y="2"/>
                    <a:pt x="228" y="6"/>
                  </a:cubicBezTo>
                  <a:lnTo>
                    <a:pt x="190" y="6"/>
                  </a:lnTo>
                  <a:lnTo>
                    <a:pt x="171" y="13"/>
                  </a:lnTo>
                  <a:cubicBezTo>
                    <a:pt x="152" y="13"/>
                    <a:pt x="133" y="19"/>
                    <a:pt x="121" y="31"/>
                  </a:cubicBezTo>
                  <a:cubicBezTo>
                    <a:pt x="83" y="57"/>
                    <a:pt x="51" y="88"/>
                    <a:pt x="32" y="132"/>
                  </a:cubicBezTo>
                  <a:cubicBezTo>
                    <a:pt x="1" y="189"/>
                    <a:pt x="7" y="252"/>
                    <a:pt x="83" y="265"/>
                  </a:cubicBezTo>
                  <a:lnTo>
                    <a:pt x="158" y="265"/>
                  </a:lnTo>
                  <a:cubicBezTo>
                    <a:pt x="240" y="240"/>
                    <a:pt x="304" y="177"/>
                    <a:pt x="322" y="101"/>
                  </a:cubicBezTo>
                  <a:cubicBezTo>
                    <a:pt x="338" y="48"/>
                    <a:pt x="310"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2204000" y="3175450"/>
              <a:ext cx="7600" cy="6875"/>
            </a:xfrm>
            <a:custGeom>
              <a:avLst/>
              <a:gdLst/>
              <a:ahLst/>
              <a:cxnLst/>
              <a:rect l="l" t="t" r="r" b="b"/>
              <a:pathLst>
                <a:path w="304" h="275" extrusionOk="0">
                  <a:moveTo>
                    <a:pt x="232" y="1"/>
                  </a:moveTo>
                  <a:cubicBezTo>
                    <a:pt x="222" y="1"/>
                    <a:pt x="212" y="2"/>
                    <a:pt x="202" y="6"/>
                  </a:cubicBezTo>
                  <a:lnTo>
                    <a:pt x="190" y="6"/>
                  </a:lnTo>
                  <a:cubicBezTo>
                    <a:pt x="108" y="31"/>
                    <a:pt x="44" y="95"/>
                    <a:pt x="19" y="177"/>
                  </a:cubicBezTo>
                  <a:cubicBezTo>
                    <a:pt x="1" y="246"/>
                    <a:pt x="44" y="275"/>
                    <a:pt x="98" y="275"/>
                  </a:cubicBezTo>
                  <a:cubicBezTo>
                    <a:pt x="118" y="275"/>
                    <a:pt x="138" y="271"/>
                    <a:pt x="158" y="265"/>
                  </a:cubicBezTo>
                  <a:cubicBezTo>
                    <a:pt x="190" y="259"/>
                    <a:pt x="215" y="240"/>
                    <a:pt x="234" y="214"/>
                  </a:cubicBezTo>
                  <a:lnTo>
                    <a:pt x="234" y="214"/>
                  </a:lnTo>
                  <a:lnTo>
                    <a:pt x="229" y="218"/>
                  </a:lnTo>
                  <a:lnTo>
                    <a:pt x="229" y="218"/>
                  </a:lnTo>
                  <a:cubicBezTo>
                    <a:pt x="273" y="181"/>
                    <a:pt x="298" y="130"/>
                    <a:pt x="303" y="69"/>
                  </a:cubicBezTo>
                  <a:cubicBezTo>
                    <a:pt x="303" y="29"/>
                    <a:pt x="27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2225100" y="3142950"/>
              <a:ext cx="7800" cy="6525"/>
            </a:xfrm>
            <a:custGeom>
              <a:avLst/>
              <a:gdLst/>
              <a:ahLst/>
              <a:cxnLst/>
              <a:rect l="l" t="t" r="r" b="b"/>
              <a:pathLst>
                <a:path w="312" h="261" extrusionOk="0">
                  <a:moveTo>
                    <a:pt x="227" y="0"/>
                  </a:moveTo>
                  <a:cubicBezTo>
                    <a:pt x="207" y="0"/>
                    <a:pt x="184" y="8"/>
                    <a:pt x="159" y="26"/>
                  </a:cubicBezTo>
                  <a:cubicBezTo>
                    <a:pt x="115" y="57"/>
                    <a:pt x="83" y="95"/>
                    <a:pt x="52" y="133"/>
                  </a:cubicBezTo>
                  <a:cubicBezTo>
                    <a:pt x="1" y="198"/>
                    <a:pt x="32" y="260"/>
                    <a:pt x="87" y="260"/>
                  </a:cubicBezTo>
                  <a:cubicBezTo>
                    <a:pt x="107" y="260"/>
                    <a:pt x="130" y="252"/>
                    <a:pt x="153" y="234"/>
                  </a:cubicBezTo>
                  <a:cubicBezTo>
                    <a:pt x="191" y="203"/>
                    <a:pt x="229" y="171"/>
                    <a:pt x="260" y="133"/>
                  </a:cubicBezTo>
                  <a:cubicBezTo>
                    <a:pt x="311" y="63"/>
                    <a:pt x="28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2568375" y="3212875"/>
              <a:ext cx="8850" cy="7375"/>
            </a:xfrm>
            <a:custGeom>
              <a:avLst/>
              <a:gdLst/>
              <a:ahLst/>
              <a:cxnLst/>
              <a:rect l="l" t="t" r="r" b="b"/>
              <a:pathLst>
                <a:path w="354" h="295" extrusionOk="0">
                  <a:moveTo>
                    <a:pt x="264" y="1"/>
                  </a:moveTo>
                  <a:cubicBezTo>
                    <a:pt x="255" y="1"/>
                    <a:pt x="245" y="2"/>
                    <a:pt x="234" y="4"/>
                  </a:cubicBezTo>
                  <a:cubicBezTo>
                    <a:pt x="127" y="17"/>
                    <a:pt x="1" y="149"/>
                    <a:pt x="51" y="256"/>
                  </a:cubicBezTo>
                  <a:cubicBezTo>
                    <a:pt x="61" y="284"/>
                    <a:pt x="77" y="294"/>
                    <a:pt x="97" y="294"/>
                  </a:cubicBezTo>
                  <a:cubicBezTo>
                    <a:pt x="113" y="294"/>
                    <a:pt x="132" y="287"/>
                    <a:pt x="152" y="275"/>
                  </a:cubicBezTo>
                  <a:cubicBezTo>
                    <a:pt x="209" y="263"/>
                    <a:pt x="266" y="225"/>
                    <a:pt x="303" y="174"/>
                  </a:cubicBezTo>
                  <a:cubicBezTo>
                    <a:pt x="349" y="106"/>
                    <a:pt x="354"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2570750" y="3230050"/>
              <a:ext cx="8525" cy="5600"/>
            </a:xfrm>
            <a:custGeom>
              <a:avLst/>
              <a:gdLst/>
              <a:ahLst/>
              <a:cxnLst/>
              <a:rect l="l" t="t" r="r" b="b"/>
              <a:pathLst>
                <a:path w="341" h="224" extrusionOk="0">
                  <a:moveTo>
                    <a:pt x="287" y="1"/>
                  </a:moveTo>
                  <a:cubicBezTo>
                    <a:pt x="263" y="1"/>
                    <a:pt x="236" y="15"/>
                    <a:pt x="221" y="30"/>
                  </a:cubicBezTo>
                  <a:cubicBezTo>
                    <a:pt x="196" y="42"/>
                    <a:pt x="171" y="55"/>
                    <a:pt x="139" y="68"/>
                  </a:cubicBezTo>
                  <a:cubicBezTo>
                    <a:pt x="101" y="80"/>
                    <a:pt x="0" y="175"/>
                    <a:pt x="76" y="213"/>
                  </a:cubicBezTo>
                  <a:cubicBezTo>
                    <a:pt x="93" y="220"/>
                    <a:pt x="111" y="224"/>
                    <a:pt x="129" y="224"/>
                  </a:cubicBezTo>
                  <a:cubicBezTo>
                    <a:pt x="186" y="224"/>
                    <a:pt x="246" y="189"/>
                    <a:pt x="284" y="137"/>
                  </a:cubicBezTo>
                  <a:cubicBezTo>
                    <a:pt x="316" y="105"/>
                    <a:pt x="341" y="68"/>
                    <a:pt x="328" y="30"/>
                  </a:cubicBezTo>
                  <a:cubicBezTo>
                    <a:pt x="320" y="8"/>
                    <a:pt x="30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1725" y="3210650"/>
              <a:ext cx="10375" cy="7550"/>
            </a:xfrm>
            <a:custGeom>
              <a:avLst/>
              <a:gdLst/>
              <a:ahLst/>
              <a:cxnLst/>
              <a:rect l="l" t="t" r="r" b="b"/>
              <a:pathLst>
                <a:path w="415" h="302" extrusionOk="0">
                  <a:moveTo>
                    <a:pt x="247" y="0"/>
                  </a:moveTo>
                  <a:cubicBezTo>
                    <a:pt x="206" y="0"/>
                    <a:pt x="163" y="34"/>
                    <a:pt x="139" y="68"/>
                  </a:cubicBezTo>
                  <a:cubicBezTo>
                    <a:pt x="120" y="87"/>
                    <a:pt x="107" y="112"/>
                    <a:pt x="101" y="137"/>
                  </a:cubicBezTo>
                  <a:lnTo>
                    <a:pt x="88" y="162"/>
                  </a:lnTo>
                  <a:cubicBezTo>
                    <a:pt x="38" y="219"/>
                    <a:pt x="0" y="301"/>
                    <a:pt x="88" y="301"/>
                  </a:cubicBezTo>
                  <a:cubicBezTo>
                    <a:pt x="90" y="301"/>
                    <a:pt x="92" y="301"/>
                    <a:pt x="93" y="301"/>
                  </a:cubicBezTo>
                  <a:cubicBezTo>
                    <a:pt x="196" y="301"/>
                    <a:pt x="414" y="104"/>
                    <a:pt x="284" y="11"/>
                  </a:cubicBezTo>
                  <a:cubicBezTo>
                    <a:pt x="272" y="4"/>
                    <a:pt x="25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2579725" y="3199350"/>
              <a:ext cx="6350" cy="7800"/>
            </a:xfrm>
            <a:custGeom>
              <a:avLst/>
              <a:gdLst/>
              <a:ahLst/>
              <a:cxnLst/>
              <a:rect l="l" t="t" r="r" b="b"/>
              <a:pathLst>
                <a:path w="254" h="312" extrusionOk="0">
                  <a:moveTo>
                    <a:pt x="200" y="0"/>
                  </a:moveTo>
                  <a:cubicBezTo>
                    <a:pt x="170" y="0"/>
                    <a:pt x="137" y="15"/>
                    <a:pt x="121" y="28"/>
                  </a:cubicBezTo>
                  <a:cubicBezTo>
                    <a:pt x="77" y="66"/>
                    <a:pt x="45" y="110"/>
                    <a:pt x="20" y="160"/>
                  </a:cubicBezTo>
                  <a:cubicBezTo>
                    <a:pt x="1" y="185"/>
                    <a:pt x="1" y="230"/>
                    <a:pt x="20" y="255"/>
                  </a:cubicBezTo>
                  <a:cubicBezTo>
                    <a:pt x="26" y="267"/>
                    <a:pt x="32" y="280"/>
                    <a:pt x="39" y="286"/>
                  </a:cubicBezTo>
                  <a:cubicBezTo>
                    <a:pt x="50" y="305"/>
                    <a:pt x="65" y="312"/>
                    <a:pt x="82" y="312"/>
                  </a:cubicBezTo>
                  <a:cubicBezTo>
                    <a:pt x="125" y="312"/>
                    <a:pt x="177" y="267"/>
                    <a:pt x="190" y="236"/>
                  </a:cubicBezTo>
                  <a:cubicBezTo>
                    <a:pt x="203" y="198"/>
                    <a:pt x="222" y="167"/>
                    <a:pt x="234" y="129"/>
                  </a:cubicBezTo>
                  <a:cubicBezTo>
                    <a:pt x="234" y="116"/>
                    <a:pt x="241" y="110"/>
                    <a:pt x="234" y="110"/>
                  </a:cubicBezTo>
                  <a:cubicBezTo>
                    <a:pt x="234" y="103"/>
                    <a:pt x="234" y="103"/>
                    <a:pt x="241" y="97"/>
                  </a:cubicBezTo>
                  <a:cubicBezTo>
                    <a:pt x="253" y="78"/>
                    <a:pt x="253" y="47"/>
                    <a:pt x="241" y="22"/>
                  </a:cubicBezTo>
                  <a:lnTo>
                    <a:pt x="241" y="15"/>
                  </a:lnTo>
                  <a:cubicBezTo>
                    <a:pt x="230" y="4"/>
                    <a:pt x="215"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2581000" y="2990475"/>
              <a:ext cx="10425" cy="6175"/>
            </a:xfrm>
            <a:custGeom>
              <a:avLst/>
              <a:gdLst/>
              <a:ahLst/>
              <a:cxnLst/>
              <a:rect l="l" t="t" r="r" b="b"/>
              <a:pathLst>
                <a:path w="417" h="247" extrusionOk="0">
                  <a:moveTo>
                    <a:pt x="272" y="1"/>
                  </a:moveTo>
                  <a:cubicBezTo>
                    <a:pt x="158" y="1"/>
                    <a:pt x="0" y="247"/>
                    <a:pt x="152" y="247"/>
                  </a:cubicBezTo>
                  <a:cubicBezTo>
                    <a:pt x="259" y="247"/>
                    <a:pt x="417"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2321475" y="3095500"/>
              <a:ext cx="10175" cy="7800"/>
            </a:xfrm>
            <a:custGeom>
              <a:avLst/>
              <a:gdLst/>
              <a:ahLst/>
              <a:cxnLst/>
              <a:rect l="l" t="t" r="r" b="b"/>
              <a:pathLst>
                <a:path w="407" h="312" extrusionOk="0">
                  <a:moveTo>
                    <a:pt x="286" y="0"/>
                  </a:moveTo>
                  <a:cubicBezTo>
                    <a:pt x="254" y="0"/>
                    <a:pt x="217" y="12"/>
                    <a:pt x="183" y="38"/>
                  </a:cubicBezTo>
                  <a:lnTo>
                    <a:pt x="151" y="76"/>
                  </a:lnTo>
                  <a:cubicBezTo>
                    <a:pt x="95" y="108"/>
                    <a:pt x="0" y="208"/>
                    <a:pt x="88" y="246"/>
                  </a:cubicBezTo>
                  <a:lnTo>
                    <a:pt x="76" y="259"/>
                  </a:lnTo>
                  <a:cubicBezTo>
                    <a:pt x="93" y="297"/>
                    <a:pt x="120" y="312"/>
                    <a:pt x="150" y="312"/>
                  </a:cubicBezTo>
                  <a:cubicBezTo>
                    <a:pt x="230" y="312"/>
                    <a:pt x="337" y="207"/>
                    <a:pt x="360" y="152"/>
                  </a:cubicBezTo>
                  <a:cubicBezTo>
                    <a:pt x="407" y="57"/>
                    <a:pt x="357"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2343225" y="3082525"/>
              <a:ext cx="10900" cy="10150"/>
            </a:xfrm>
            <a:custGeom>
              <a:avLst/>
              <a:gdLst/>
              <a:ahLst/>
              <a:cxnLst/>
              <a:rect l="l" t="t" r="r" b="b"/>
              <a:pathLst>
                <a:path w="436" h="406" extrusionOk="0">
                  <a:moveTo>
                    <a:pt x="339" y="0"/>
                  </a:moveTo>
                  <a:cubicBezTo>
                    <a:pt x="269" y="0"/>
                    <a:pt x="172" y="59"/>
                    <a:pt x="139" y="97"/>
                  </a:cubicBezTo>
                  <a:cubicBezTo>
                    <a:pt x="89" y="147"/>
                    <a:pt x="0" y="299"/>
                    <a:pt x="89" y="362"/>
                  </a:cubicBezTo>
                  <a:cubicBezTo>
                    <a:pt x="99" y="393"/>
                    <a:pt x="121" y="406"/>
                    <a:pt x="149" y="406"/>
                  </a:cubicBezTo>
                  <a:cubicBezTo>
                    <a:pt x="227" y="406"/>
                    <a:pt x="349" y="310"/>
                    <a:pt x="373" y="273"/>
                  </a:cubicBezTo>
                  <a:cubicBezTo>
                    <a:pt x="417" y="217"/>
                    <a:pt x="436" y="135"/>
                    <a:pt x="417" y="59"/>
                  </a:cubicBezTo>
                  <a:cubicBezTo>
                    <a:pt x="406" y="16"/>
                    <a:pt x="37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2320050" y="3073000"/>
              <a:ext cx="11225" cy="8225"/>
            </a:xfrm>
            <a:custGeom>
              <a:avLst/>
              <a:gdLst/>
              <a:ahLst/>
              <a:cxnLst/>
              <a:rect l="l" t="t" r="r" b="b"/>
              <a:pathLst>
                <a:path w="449" h="329" extrusionOk="0">
                  <a:moveTo>
                    <a:pt x="303" y="0"/>
                  </a:moveTo>
                  <a:cubicBezTo>
                    <a:pt x="267" y="0"/>
                    <a:pt x="230" y="8"/>
                    <a:pt x="196" y="24"/>
                  </a:cubicBezTo>
                  <a:cubicBezTo>
                    <a:pt x="139" y="61"/>
                    <a:pt x="0" y="175"/>
                    <a:pt x="57" y="263"/>
                  </a:cubicBezTo>
                  <a:cubicBezTo>
                    <a:pt x="63" y="276"/>
                    <a:pt x="76" y="295"/>
                    <a:pt x="95" y="301"/>
                  </a:cubicBezTo>
                  <a:cubicBezTo>
                    <a:pt x="101" y="307"/>
                    <a:pt x="114" y="314"/>
                    <a:pt x="120" y="320"/>
                  </a:cubicBezTo>
                  <a:cubicBezTo>
                    <a:pt x="142" y="325"/>
                    <a:pt x="165" y="329"/>
                    <a:pt x="187" y="329"/>
                  </a:cubicBezTo>
                  <a:cubicBezTo>
                    <a:pt x="196" y="329"/>
                    <a:pt x="205" y="328"/>
                    <a:pt x="215" y="326"/>
                  </a:cubicBezTo>
                  <a:cubicBezTo>
                    <a:pt x="240" y="320"/>
                    <a:pt x="265" y="314"/>
                    <a:pt x="284" y="307"/>
                  </a:cubicBezTo>
                  <a:cubicBezTo>
                    <a:pt x="284" y="307"/>
                    <a:pt x="367" y="264"/>
                    <a:pt x="362" y="264"/>
                  </a:cubicBezTo>
                  <a:cubicBezTo>
                    <a:pt x="361" y="264"/>
                    <a:pt x="357" y="265"/>
                    <a:pt x="347" y="270"/>
                  </a:cubicBezTo>
                  <a:cubicBezTo>
                    <a:pt x="385" y="251"/>
                    <a:pt x="410" y="213"/>
                    <a:pt x="417" y="175"/>
                  </a:cubicBezTo>
                  <a:cubicBezTo>
                    <a:pt x="423" y="118"/>
                    <a:pt x="448" y="36"/>
                    <a:pt x="372" y="11"/>
                  </a:cubicBezTo>
                  <a:cubicBezTo>
                    <a:pt x="350" y="4"/>
                    <a:pt x="327"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2339750" y="3107175"/>
              <a:ext cx="9800" cy="9150"/>
            </a:xfrm>
            <a:custGeom>
              <a:avLst/>
              <a:gdLst/>
              <a:ahLst/>
              <a:cxnLst/>
              <a:rect l="l" t="t" r="r" b="b"/>
              <a:pathLst>
                <a:path w="392" h="366" extrusionOk="0">
                  <a:moveTo>
                    <a:pt x="284" y="0"/>
                  </a:moveTo>
                  <a:cubicBezTo>
                    <a:pt x="177" y="13"/>
                    <a:pt x="83" y="82"/>
                    <a:pt x="38" y="177"/>
                  </a:cubicBezTo>
                  <a:cubicBezTo>
                    <a:pt x="1" y="252"/>
                    <a:pt x="7" y="366"/>
                    <a:pt x="108" y="366"/>
                  </a:cubicBezTo>
                  <a:cubicBezTo>
                    <a:pt x="215" y="353"/>
                    <a:pt x="310" y="284"/>
                    <a:pt x="354" y="183"/>
                  </a:cubicBezTo>
                  <a:cubicBezTo>
                    <a:pt x="392" y="114"/>
                    <a:pt x="38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2309000" y="3104550"/>
              <a:ext cx="8075" cy="9675"/>
            </a:xfrm>
            <a:custGeom>
              <a:avLst/>
              <a:gdLst/>
              <a:ahLst/>
              <a:cxnLst/>
              <a:rect l="l" t="t" r="r" b="b"/>
              <a:pathLst>
                <a:path w="323" h="387" extrusionOk="0">
                  <a:moveTo>
                    <a:pt x="247" y="0"/>
                  </a:moveTo>
                  <a:cubicBezTo>
                    <a:pt x="212" y="0"/>
                    <a:pt x="173" y="18"/>
                    <a:pt x="152" y="36"/>
                  </a:cubicBezTo>
                  <a:cubicBezTo>
                    <a:pt x="70" y="92"/>
                    <a:pt x="13" y="181"/>
                    <a:pt x="7" y="282"/>
                  </a:cubicBezTo>
                  <a:cubicBezTo>
                    <a:pt x="1" y="313"/>
                    <a:pt x="20" y="345"/>
                    <a:pt x="51" y="357"/>
                  </a:cubicBezTo>
                  <a:cubicBezTo>
                    <a:pt x="58" y="360"/>
                    <a:pt x="62" y="362"/>
                    <a:pt x="65" y="362"/>
                  </a:cubicBezTo>
                  <a:cubicBezTo>
                    <a:pt x="66" y="362"/>
                    <a:pt x="66" y="362"/>
                    <a:pt x="66" y="361"/>
                  </a:cubicBezTo>
                  <a:lnTo>
                    <a:pt x="66" y="361"/>
                  </a:lnTo>
                  <a:cubicBezTo>
                    <a:pt x="78" y="379"/>
                    <a:pt x="95" y="387"/>
                    <a:pt x="113" y="387"/>
                  </a:cubicBezTo>
                  <a:cubicBezTo>
                    <a:pt x="164" y="387"/>
                    <a:pt x="227" y="329"/>
                    <a:pt x="240" y="288"/>
                  </a:cubicBezTo>
                  <a:cubicBezTo>
                    <a:pt x="253" y="250"/>
                    <a:pt x="297" y="219"/>
                    <a:pt x="310" y="174"/>
                  </a:cubicBezTo>
                  <a:cubicBezTo>
                    <a:pt x="322" y="130"/>
                    <a:pt x="322" y="86"/>
                    <a:pt x="310" y="42"/>
                  </a:cubicBezTo>
                  <a:cubicBezTo>
                    <a:pt x="299" y="11"/>
                    <a:pt x="274"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2412925" y="2963600"/>
              <a:ext cx="9475" cy="9250"/>
            </a:xfrm>
            <a:custGeom>
              <a:avLst/>
              <a:gdLst/>
              <a:ahLst/>
              <a:cxnLst/>
              <a:rect l="l" t="t" r="r" b="b"/>
              <a:pathLst>
                <a:path w="379" h="370" extrusionOk="0">
                  <a:moveTo>
                    <a:pt x="257" y="0"/>
                  </a:moveTo>
                  <a:cubicBezTo>
                    <a:pt x="144" y="0"/>
                    <a:pt x="34" y="136"/>
                    <a:pt x="13" y="237"/>
                  </a:cubicBezTo>
                  <a:cubicBezTo>
                    <a:pt x="1" y="292"/>
                    <a:pt x="18" y="370"/>
                    <a:pt x="87" y="370"/>
                  </a:cubicBezTo>
                  <a:cubicBezTo>
                    <a:pt x="89" y="370"/>
                    <a:pt x="92" y="370"/>
                    <a:pt x="95" y="370"/>
                  </a:cubicBezTo>
                  <a:cubicBezTo>
                    <a:pt x="120" y="370"/>
                    <a:pt x="145" y="363"/>
                    <a:pt x="170" y="357"/>
                  </a:cubicBezTo>
                  <a:cubicBezTo>
                    <a:pt x="259" y="344"/>
                    <a:pt x="372" y="224"/>
                    <a:pt x="353" y="130"/>
                  </a:cubicBezTo>
                  <a:cubicBezTo>
                    <a:pt x="378" y="86"/>
                    <a:pt x="366" y="35"/>
                    <a:pt x="322" y="16"/>
                  </a:cubicBezTo>
                  <a:cubicBezTo>
                    <a:pt x="301" y="5"/>
                    <a:pt x="279"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2426475" y="2978650"/>
              <a:ext cx="9000" cy="5250"/>
            </a:xfrm>
            <a:custGeom>
              <a:avLst/>
              <a:gdLst/>
              <a:ahLst/>
              <a:cxnLst/>
              <a:rect l="l" t="t" r="r" b="b"/>
              <a:pathLst>
                <a:path w="360" h="210" extrusionOk="0">
                  <a:moveTo>
                    <a:pt x="234" y="1"/>
                  </a:moveTo>
                  <a:cubicBezTo>
                    <a:pt x="139" y="1"/>
                    <a:pt x="0" y="209"/>
                    <a:pt x="133" y="209"/>
                  </a:cubicBezTo>
                  <a:cubicBezTo>
                    <a:pt x="228" y="209"/>
                    <a:pt x="360"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2436100" y="2965725"/>
              <a:ext cx="11050" cy="6325"/>
            </a:xfrm>
            <a:custGeom>
              <a:avLst/>
              <a:gdLst/>
              <a:ahLst/>
              <a:cxnLst/>
              <a:rect l="l" t="t" r="r" b="b"/>
              <a:pathLst>
                <a:path w="442" h="253" extrusionOk="0">
                  <a:moveTo>
                    <a:pt x="284" y="1"/>
                  </a:moveTo>
                  <a:cubicBezTo>
                    <a:pt x="170" y="1"/>
                    <a:pt x="0" y="253"/>
                    <a:pt x="158" y="253"/>
                  </a:cubicBezTo>
                  <a:cubicBezTo>
                    <a:pt x="278" y="253"/>
                    <a:pt x="442"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2397550" y="2845825"/>
              <a:ext cx="6850" cy="7450"/>
            </a:xfrm>
            <a:custGeom>
              <a:avLst/>
              <a:gdLst/>
              <a:ahLst/>
              <a:cxnLst/>
              <a:rect l="l" t="t" r="r" b="b"/>
              <a:pathLst>
                <a:path w="274" h="298" extrusionOk="0">
                  <a:moveTo>
                    <a:pt x="216" y="0"/>
                  </a:moveTo>
                  <a:cubicBezTo>
                    <a:pt x="138" y="0"/>
                    <a:pt x="1" y="90"/>
                    <a:pt x="10" y="186"/>
                  </a:cubicBezTo>
                  <a:lnTo>
                    <a:pt x="16" y="230"/>
                  </a:lnTo>
                  <a:cubicBezTo>
                    <a:pt x="20" y="276"/>
                    <a:pt x="49" y="297"/>
                    <a:pt x="84" y="297"/>
                  </a:cubicBezTo>
                  <a:cubicBezTo>
                    <a:pt x="103" y="297"/>
                    <a:pt x="123" y="292"/>
                    <a:pt x="142" y="281"/>
                  </a:cubicBezTo>
                  <a:cubicBezTo>
                    <a:pt x="211" y="249"/>
                    <a:pt x="256" y="186"/>
                    <a:pt x="268" y="111"/>
                  </a:cubicBezTo>
                  <a:cubicBezTo>
                    <a:pt x="268" y="92"/>
                    <a:pt x="268" y="79"/>
                    <a:pt x="268" y="60"/>
                  </a:cubicBezTo>
                  <a:cubicBezTo>
                    <a:pt x="274" y="18"/>
                    <a:pt x="251"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2421575" y="2844025"/>
              <a:ext cx="7750" cy="7925"/>
            </a:xfrm>
            <a:custGeom>
              <a:avLst/>
              <a:gdLst/>
              <a:ahLst/>
              <a:cxnLst/>
              <a:rect l="l" t="t" r="r" b="b"/>
              <a:pathLst>
                <a:path w="310" h="317" extrusionOk="0">
                  <a:moveTo>
                    <a:pt x="228" y="1"/>
                  </a:moveTo>
                  <a:cubicBezTo>
                    <a:pt x="130" y="1"/>
                    <a:pt x="25" y="100"/>
                    <a:pt x="14" y="189"/>
                  </a:cubicBezTo>
                  <a:cubicBezTo>
                    <a:pt x="1" y="221"/>
                    <a:pt x="14" y="252"/>
                    <a:pt x="39" y="277"/>
                  </a:cubicBezTo>
                  <a:cubicBezTo>
                    <a:pt x="51" y="305"/>
                    <a:pt x="71" y="317"/>
                    <a:pt x="95" y="317"/>
                  </a:cubicBezTo>
                  <a:cubicBezTo>
                    <a:pt x="174" y="317"/>
                    <a:pt x="294" y="196"/>
                    <a:pt x="304" y="139"/>
                  </a:cubicBezTo>
                  <a:cubicBezTo>
                    <a:pt x="304" y="120"/>
                    <a:pt x="310" y="101"/>
                    <a:pt x="310" y="75"/>
                  </a:cubicBezTo>
                  <a:cubicBezTo>
                    <a:pt x="310" y="44"/>
                    <a:pt x="291" y="19"/>
                    <a:pt x="266" y="6"/>
                  </a:cubicBezTo>
                  <a:cubicBezTo>
                    <a:pt x="253" y="2"/>
                    <a:pt x="241"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2169950" y="3037900"/>
              <a:ext cx="9800" cy="8000"/>
            </a:xfrm>
            <a:custGeom>
              <a:avLst/>
              <a:gdLst/>
              <a:ahLst/>
              <a:cxnLst/>
              <a:rect l="l" t="t" r="r" b="b"/>
              <a:pathLst>
                <a:path w="392" h="320" extrusionOk="0">
                  <a:moveTo>
                    <a:pt x="213" y="0"/>
                  </a:moveTo>
                  <a:cubicBezTo>
                    <a:pt x="173" y="0"/>
                    <a:pt x="134" y="16"/>
                    <a:pt x="107" y="46"/>
                  </a:cubicBezTo>
                  <a:cubicBezTo>
                    <a:pt x="50" y="135"/>
                    <a:pt x="0" y="210"/>
                    <a:pt x="88" y="299"/>
                  </a:cubicBezTo>
                  <a:cubicBezTo>
                    <a:pt x="103" y="313"/>
                    <a:pt x="127" y="320"/>
                    <a:pt x="152" y="320"/>
                  </a:cubicBezTo>
                  <a:cubicBezTo>
                    <a:pt x="160" y="320"/>
                    <a:pt x="169" y="319"/>
                    <a:pt x="177" y="318"/>
                  </a:cubicBezTo>
                  <a:lnTo>
                    <a:pt x="233" y="299"/>
                  </a:lnTo>
                  <a:cubicBezTo>
                    <a:pt x="290" y="286"/>
                    <a:pt x="391" y="198"/>
                    <a:pt x="360" y="128"/>
                  </a:cubicBezTo>
                  <a:cubicBezTo>
                    <a:pt x="334" y="72"/>
                    <a:pt x="328" y="34"/>
                    <a:pt x="265" y="9"/>
                  </a:cubicBezTo>
                  <a:cubicBezTo>
                    <a:pt x="248" y="3"/>
                    <a:pt x="230"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2297650" y="3211000"/>
              <a:ext cx="10125" cy="6925"/>
            </a:xfrm>
            <a:custGeom>
              <a:avLst/>
              <a:gdLst/>
              <a:ahLst/>
              <a:cxnLst/>
              <a:rect l="l" t="t" r="r" b="b"/>
              <a:pathLst>
                <a:path w="405" h="277" extrusionOk="0">
                  <a:moveTo>
                    <a:pt x="242" y="0"/>
                  </a:moveTo>
                  <a:cubicBezTo>
                    <a:pt x="212" y="0"/>
                    <a:pt x="181" y="10"/>
                    <a:pt x="152" y="29"/>
                  </a:cubicBezTo>
                  <a:cubicBezTo>
                    <a:pt x="64" y="73"/>
                    <a:pt x="1" y="174"/>
                    <a:pt x="32" y="249"/>
                  </a:cubicBezTo>
                  <a:cubicBezTo>
                    <a:pt x="45" y="268"/>
                    <a:pt x="61" y="276"/>
                    <a:pt x="77" y="276"/>
                  </a:cubicBezTo>
                  <a:cubicBezTo>
                    <a:pt x="94" y="276"/>
                    <a:pt x="111" y="268"/>
                    <a:pt x="127" y="256"/>
                  </a:cubicBezTo>
                  <a:cubicBezTo>
                    <a:pt x="203" y="237"/>
                    <a:pt x="266" y="211"/>
                    <a:pt x="329" y="167"/>
                  </a:cubicBezTo>
                  <a:cubicBezTo>
                    <a:pt x="354" y="155"/>
                    <a:pt x="404" y="104"/>
                    <a:pt x="373" y="73"/>
                  </a:cubicBezTo>
                  <a:cubicBezTo>
                    <a:pt x="341" y="25"/>
                    <a:pt x="293"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2527375" y="3257975"/>
              <a:ext cx="7925" cy="8000"/>
            </a:xfrm>
            <a:custGeom>
              <a:avLst/>
              <a:gdLst/>
              <a:ahLst/>
              <a:cxnLst/>
              <a:rect l="l" t="t" r="r" b="b"/>
              <a:pathLst>
                <a:path w="317" h="320" extrusionOk="0">
                  <a:moveTo>
                    <a:pt x="235" y="0"/>
                  </a:moveTo>
                  <a:cubicBezTo>
                    <a:pt x="225" y="0"/>
                    <a:pt x="214" y="1"/>
                    <a:pt x="203" y="4"/>
                  </a:cubicBezTo>
                  <a:cubicBezTo>
                    <a:pt x="133" y="23"/>
                    <a:pt x="70" y="79"/>
                    <a:pt x="39" y="149"/>
                  </a:cubicBezTo>
                  <a:cubicBezTo>
                    <a:pt x="20" y="187"/>
                    <a:pt x="1" y="275"/>
                    <a:pt x="64" y="288"/>
                  </a:cubicBezTo>
                  <a:cubicBezTo>
                    <a:pt x="64" y="281"/>
                    <a:pt x="66" y="278"/>
                    <a:pt x="68" y="278"/>
                  </a:cubicBezTo>
                  <a:cubicBezTo>
                    <a:pt x="70" y="278"/>
                    <a:pt x="73" y="281"/>
                    <a:pt x="77" y="288"/>
                  </a:cubicBezTo>
                  <a:cubicBezTo>
                    <a:pt x="89" y="310"/>
                    <a:pt x="105" y="319"/>
                    <a:pt x="124" y="319"/>
                  </a:cubicBezTo>
                  <a:cubicBezTo>
                    <a:pt x="171" y="319"/>
                    <a:pt x="230" y="257"/>
                    <a:pt x="253" y="212"/>
                  </a:cubicBezTo>
                  <a:cubicBezTo>
                    <a:pt x="291" y="174"/>
                    <a:pt x="310" y="130"/>
                    <a:pt x="316" y="73"/>
                  </a:cubicBezTo>
                  <a:cubicBezTo>
                    <a:pt x="316" y="22"/>
                    <a:pt x="27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2509400" y="3243425"/>
              <a:ext cx="8075" cy="6750"/>
            </a:xfrm>
            <a:custGeom>
              <a:avLst/>
              <a:gdLst/>
              <a:ahLst/>
              <a:cxnLst/>
              <a:rect l="l" t="t" r="r" b="b"/>
              <a:pathLst>
                <a:path w="323" h="270" extrusionOk="0">
                  <a:moveTo>
                    <a:pt x="221" y="1"/>
                  </a:moveTo>
                  <a:cubicBezTo>
                    <a:pt x="213" y="1"/>
                    <a:pt x="205" y="2"/>
                    <a:pt x="196" y="6"/>
                  </a:cubicBezTo>
                  <a:cubicBezTo>
                    <a:pt x="133" y="24"/>
                    <a:pt x="77" y="62"/>
                    <a:pt x="39" y="113"/>
                  </a:cubicBezTo>
                  <a:cubicBezTo>
                    <a:pt x="14" y="144"/>
                    <a:pt x="1" y="188"/>
                    <a:pt x="14" y="226"/>
                  </a:cubicBezTo>
                  <a:lnTo>
                    <a:pt x="14" y="233"/>
                  </a:lnTo>
                  <a:cubicBezTo>
                    <a:pt x="25" y="259"/>
                    <a:pt x="50" y="270"/>
                    <a:pt x="77" y="270"/>
                  </a:cubicBezTo>
                  <a:cubicBezTo>
                    <a:pt x="94" y="270"/>
                    <a:pt x="112" y="265"/>
                    <a:pt x="127" y="258"/>
                  </a:cubicBezTo>
                  <a:cubicBezTo>
                    <a:pt x="140" y="258"/>
                    <a:pt x="152" y="252"/>
                    <a:pt x="159" y="245"/>
                  </a:cubicBezTo>
                  <a:cubicBezTo>
                    <a:pt x="209" y="226"/>
                    <a:pt x="253" y="182"/>
                    <a:pt x="266" y="132"/>
                  </a:cubicBezTo>
                  <a:cubicBezTo>
                    <a:pt x="285" y="119"/>
                    <a:pt x="323" y="81"/>
                    <a:pt x="304" y="56"/>
                  </a:cubicBezTo>
                  <a:cubicBezTo>
                    <a:pt x="299" y="47"/>
                    <a:pt x="276" y="22"/>
                    <a:pt x="271" y="22"/>
                  </a:cubicBezTo>
                  <a:cubicBezTo>
                    <a:pt x="270" y="22"/>
                    <a:pt x="271" y="25"/>
                    <a:pt x="275" y="32"/>
                  </a:cubicBezTo>
                  <a:lnTo>
                    <a:pt x="275" y="32"/>
                  </a:lnTo>
                  <a:cubicBezTo>
                    <a:pt x="261" y="12"/>
                    <a:pt x="242"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2443025" y="3212025"/>
              <a:ext cx="500" cy="650"/>
            </a:xfrm>
            <a:custGeom>
              <a:avLst/>
              <a:gdLst/>
              <a:ahLst/>
              <a:cxnLst/>
              <a:rect l="l" t="t" r="r" b="b"/>
              <a:pathLst>
                <a:path w="20" h="26" extrusionOk="0">
                  <a:moveTo>
                    <a:pt x="20" y="0"/>
                  </a:moveTo>
                  <a:lnTo>
                    <a:pt x="7" y="13"/>
                  </a:lnTo>
                  <a:cubicBezTo>
                    <a:pt x="7" y="19"/>
                    <a:pt x="1" y="19"/>
                    <a:pt x="1" y="25"/>
                  </a:cubicBezTo>
                  <a:cubicBezTo>
                    <a:pt x="7" y="19"/>
                    <a:pt x="13" y="6"/>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2434525" y="3205500"/>
              <a:ext cx="10925" cy="10775"/>
            </a:xfrm>
            <a:custGeom>
              <a:avLst/>
              <a:gdLst/>
              <a:ahLst/>
              <a:cxnLst/>
              <a:rect l="l" t="t" r="r" b="b"/>
              <a:pathLst>
                <a:path w="437" h="431" extrusionOk="0">
                  <a:moveTo>
                    <a:pt x="302" y="0"/>
                  </a:moveTo>
                  <a:cubicBezTo>
                    <a:pt x="288" y="0"/>
                    <a:pt x="273" y="3"/>
                    <a:pt x="259" y="9"/>
                  </a:cubicBezTo>
                  <a:cubicBezTo>
                    <a:pt x="139" y="40"/>
                    <a:pt x="51" y="135"/>
                    <a:pt x="13" y="255"/>
                  </a:cubicBezTo>
                  <a:cubicBezTo>
                    <a:pt x="0" y="299"/>
                    <a:pt x="6" y="343"/>
                    <a:pt x="38" y="381"/>
                  </a:cubicBezTo>
                  <a:cubicBezTo>
                    <a:pt x="51" y="394"/>
                    <a:pt x="63" y="400"/>
                    <a:pt x="82" y="406"/>
                  </a:cubicBezTo>
                  <a:cubicBezTo>
                    <a:pt x="99" y="423"/>
                    <a:pt x="119" y="430"/>
                    <a:pt x="140" y="430"/>
                  </a:cubicBezTo>
                  <a:cubicBezTo>
                    <a:pt x="207" y="430"/>
                    <a:pt x="286" y="359"/>
                    <a:pt x="325" y="302"/>
                  </a:cubicBezTo>
                  <a:lnTo>
                    <a:pt x="325" y="302"/>
                  </a:lnTo>
                  <a:cubicBezTo>
                    <a:pt x="322" y="305"/>
                    <a:pt x="319" y="309"/>
                    <a:pt x="315" y="312"/>
                  </a:cubicBezTo>
                  <a:cubicBezTo>
                    <a:pt x="320" y="307"/>
                    <a:pt x="323" y="303"/>
                    <a:pt x="327" y="299"/>
                  </a:cubicBezTo>
                  <a:lnTo>
                    <a:pt x="327" y="299"/>
                  </a:lnTo>
                  <a:cubicBezTo>
                    <a:pt x="326" y="300"/>
                    <a:pt x="325" y="301"/>
                    <a:pt x="325" y="302"/>
                  </a:cubicBezTo>
                  <a:lnTo>
                    <a:pt x="325" y="302"/>
                  </a:lnTo>
                  <a:cubicBezTo>
                    <a:pt x="326" y="300"/>
                    <a:pt x="328" y="297"/>
                    <a:pt x="330" y="295"/>
                  </a:cubicBezTo>
                  <a:lnTo>
                    <a:pt x="330" y="295"/>
                  </a:lnTo>
                  <a:cubicBezTo>
                    <a:pt x="329" y="296"/>
                    <a:pt x="328" y="297"/>
                    <a:pt x="327" y="299"/>
                  </a:cubicBezTo>
                  <a:lnTo>
                    <a:pt x="327" y="299"/>
                  </a:lnTo>
                  <a:cubicBezTo>
                    <a:pt x="330" y="294"/>
                    <a:pt x="332" y="290"/>
                    <a:pt x="334" y="286"/>
                  </a:cubicBezTo>
                  <a:lnTo>
                    <a:pt x="334" y="286"/>
                  </a:lnTo>
                  <a:cubicBezTo>
                    <a:pt x="333" y="290"/>
                    <a:pt x="331" y="292"/>
                    <a:pt x="330" y="295"/>
                  </a:cubicBezTo>
                  <a:lnTo>
                    <a:pt x="330" y="295"/>
                  </a:lnTo>
                  <a:cubicBezTo>
                    <a:pt x="335" y="288"/>
                    <a:pt x="340" y="281"/>
                    <a:pt x="347" y="274"/>
                  </a:cubicBezTo>
                  <a:cubicBezTo>
                    <a:pt x="355" y="262"/>
                    <a:pt x="358" y="257"/>
                    <a:pt x="357" y="257"/>
                  </a:cubicBezTo>
                  <a:lnTo>
                    <a:pt x="357" y="257"/>
                  </a:lnTo>
                  <a:cubicBezTo>
                    <a:pt x="357" y="257"/>
                    <a:pt x="356" y="259"/>
                    <a:pt x="353" y="261"/>
                  </a:cubicBezTo>
                  <a:cubicBezTo>
                    <a:pt x="379" y="230"/>
                    <a:pt x="397" y="198"/>
                    <a:pt x="410" y="160"/>
                  </a:cubicBezTo>
                  <a:cubicBezTo>
                    <a:pt x="437" y="80"/>
                    <a:pt x="378"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2415275" y="3192850"/>
              <a:ext cx="7600" cy="7025"/>
            </a:xfrm>
            <a:custGeom>
              <a:avLst/>
              <a:gdLst/>
              <a:ahLst/>
              <a:cxnLst/>
              <a:rect l="l" t="t" r="r" b="b"/>
              <a:pathLst>
                <a:path w="304" h="281" extrusionOk="0">
                  <a:moveTo>
                    <a:pt x="214" y="0"/>
                  </a:moveTo>
                  <a:cubicBezTo>
                    <a:pt x="132" y="0"/>
                    <a:pt x="36" y="121"/>
                    <a:pt x="20" y="181"/>
                  </a:cubicBezTo>
                  <a:cubicBezTo>
                    <a:pt x="1" y="252"/>
                    <a:pt x="40" y="281"/>
                    <a:pt x="89" y="281"/>
                  </a:cubicBezTo>
                  <a:cubicBezTo>
                    <a:pt x="123" y="281"/>
                    <a:pt x="162" y="267"/>
                    <a:pt x="190" y="244"/>
                  </a:cubicBezTo>
                  <a:cubicBezTo>
                    <a:pt x="209" y="231"/>
                    <a:pt x="228" y="218"/>
                    <a:pt x="247" y="200"/>
                  </a:cubicBezTo>
                  <a:cubicBezTo>
                    <a:pt x="284" y="168"/>
                    <a:pt x="303" y="111"/>
                    <a:pt x="297" y="61"/>
                  </a:cubicBezTo>
                  <a:cubicBezTo>
                    <a:pt x="291" y="42"/>
                    <a:pt x="272" y="23"/>
                    <a:pt x="253" y="10"/>
                  </a:cubicBezTo>
                  <a:cubicBezTo>
                    <a:pt x="241" y="3"/>
                    <a:pt x="22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2399800" y="3207275"/>
              <a:ext cx="8400" cy="5675"/>
            </a:xfrm>
            <a:custGeom>
              <a:avLst/>
              <a:gdLst/>
              <a:ahLst/>
              <a:cxnLst/>
              <a:rect l="l" t="t" r="r" b="b"/>
              <a:pathLst>
                <a:path w="336" h="227" extrusionOk="0">
                  <a:moveTo>
                    <a:pt x="191" y="1"/>
                  </a:moveTo>
                  <a:cubicBezTo>
                    <a:pt x="153" y="1"/>
                    <a:pt x="121" y="14"/>
                    <a:pt x="96" y="32"/>
                  </a:cubicBezTo>
                  <a:cubicBezTo>
                    <a:pt x="77" y="51"/>
                    <a:pt x="65" y="70"/>
                    <a:pt x="52" y="83"/>
                  </a:cubicBezTo>
                  <a:cubicBezTo>
                    <a:pt x="0" y="150"/>
                    <a:pt x="21" y="227"/>
                    <a:pt x="86" y="227"/>
                  </a:cubicBezTo>
                  <a:cubicBezTo>
                    <a:pt x="100" y="227"/>
                    <a:pt x="116" y="223"/>
                    <a:pt x="134" y="215"/>
                  </a:cubicBezTo>
                  <a:lnTo>
                    <a:pt x="134" y="215"/>
                  </a:lnTo>
                  <a:cubicBezTo>
                    <a:pt x="129" y="218"/>
                    <a:pt x="128" y="219"/>
                    <a:pt x="130" y="219"/>
                  </a:cubicBezTo>
                  <a:cubicBezTo>
                    <a:pt x="137" y="219"/>
                    <a:pt x="174" y="208"/>
                    <a:pt x="175" y="208"/>
                  </a:cubicBezTo>
                  <a:lnTo>
                    <a:pt x="175" y="208"/>
                  </a:lnTo>
                  <a:cubicBezTo>
                    <a:pt x="175" y="208"/>
                    <a:pt x="174" y="208"/>
                    <a:pt x="172" y="209"/>
                  </a:cubicBezTo>
                  <a:cubicBezTo>
                    <a:pt x="216" y="196"/>
                    <a:pt x="336" y="89"/>
                    <a:pt x="254" y="45"/>
                  </a:cubicBezTo>
                  <a:cubicBezTo>
                    <a:pt x="248" y="45"/>
                    <a:pt x="248" y="39"/>
                    <a:pt x="241" y="39"/>
                  </a:cubicBezTo>
                  <a:cubicBezTo>
                    <a:pt x="235" y="14"/>
                    <a:pt x="216"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2401450" y="3208225"/>
              <a:ext cx="600" cy="650"/>
            </a:xfrm>
            <a:custGeom>
              <a:avLst/>
              <a:gdLst/>
              <a:ahLst/>
              <a:cxnLst/>
              <a:rect l="l" t="t" r="r" b="b"/>
              <a:pathLst>
                <a:path w="24" h="26" extrusionOk="0">
                  <a:moveTo>
                    <a:pt x="24" y="1"/>
                  </a:moveTo>
                  <a:cubicBezTo>
                    <a:pt x="24" y="1"/>
                    <a:pt x="18" y="1"/>
                    <a:pt x="18" y="7"/>
                  </a:cubicBezTo>
                  <a:cubicBezTo>
                    <a:pt x="6" y="19"/>
                    <a:pt x="1" y="25"/>
                    <a:pt x="2" y="25"/>
                  </a:cubicBezTo>
                  <a:cubicBezTo>
                    <a:pt x="3" y="25"/>
                    <a:pt x="11" y="17"/>
                    <a:pt x="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2402025" y="3207925"/>
              <a:ext cx="350" cy="325"/>
            </a:xfrm>
            <a:custGeom>
              <a:avLst/>
              <a:gdLst/>
              <a:ahLst/>
              <a:cxnLst/>
              <a:rect l="l" t="t" r="r" b="b"/>
              <a:pathLst>
                <a:path w="14" h="13" extrusionOk="0">
                  <a:moveTo>
                    <a:pt x="1" y="13"/>
                  </a:moveTo>
                  <a:lnTo>
                    <a:pt x="1" y="13"/>
                  </a:lnTo>
                  <a:cubicBezTo>
                    <a:pt x="1" y="13"/>
                    <a:pt x="7" y="6"/>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2396675" y="3170000"/>
              <a:ext cx="7600" cy="7725"/>
            </a:xfrm>
            <a:custGeom>
              <a:avLst/>
              <a:gdLst/>
              <a:ahLst/>
              <a:cxnLst/>
              <a:rect l="l" t="t" r="r" b="b"/>
              <a:pathLst>
                <a:path w="304" h="309" extrusionOk="0">
                  <a:moveTo>
                    <a:pt x="221" y="1"/>
                  </a:moveTo>
                  <a:cubicBezTo>
                    <a:pt x="191" y="1"/>
                    <a:pt x="162" y="12"/>
                    <a:pt x="139" y="35"/>
                  </a:cubicBezTo>
                  <a:cubicBezTo>
                    <a:pt x="51" y="79"/>
                    <a:pt x="0" y="174"/>
                    <a:pt x="13" y="275"/>
                  </a:cubicBezTo>
                  <a:cubicBezTo>
                    <a:pt x="19" y="299"/>
                    <a:pt x="33" y="308"/>
                    <a:pt x="51" y="308"/>
                  </a:cubicBezTo>
                  <a:cubicBezTo>
                    <a:pt x="90" y="308"/>
                    <a:pt x="145" y="265"/>
                    <a:pt x="171" y="231"/>
                  </a:cubicBezTo>
                  <a:cubicBezTo>
                    <a:pt x="209" y="212"/>
                    <a:pt x="234" y="186"/>
                    <a:pt x="259" y="155"/>
                  </a:cubicBezTo>
                  <a:cubicBezTo>
                    <a:pt x="284" y="117"/>
                    <a:pt x="297" y="79"/>
                    <a:pt x="297" y="35"/>
                  </a:cubicBezTo>
                  <a:cubicBezTo>
                    <a:pt x="303" y="29"/>
                    <a:pt x="291" y="22"/>
                    <a:pt x="278" y="16"/>
                  </a:cubicBezTo>
                  <a:cubicBezTo>
                    <a:pt x="260" y="6"/>
                    <a:pt x="241"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2607175" y="3086025"/>
              <a:ext cx="11850" cy="9500"/>
            </a:xfrm>
            <a:custGeom>
              <a:avLst/>
              <a:gdLst/>
              <a:ahLst/>
              <a:cxnLst/>
              <a:rect l="l" t="t" r="r" b="b"/>
              <a:pathLst>
                <a:path w="474" h="380" extrusionOk="0">
                  <a:moveTo>
                    <a:pt x="287" y="0"/>
                  </a:moveTo>
                  <a:cubicBezTo>
                    <a:pt x="268" y="0"/>
                    <a:pt x="247" y="5"/>
                    <a:pt x="227" y="14"/>
                  </a:cubicBezTo>
                  <a:cubicBezTo>
                    <a:pt x="221" y="14"/>
                    <a:pt x="208" y="7"/>
                    <a:pt x="202" y="7"/>
                  </a:cubicBezTo>
                  <a:cubicBezTo>
                    <a:pt x="139" y="7"/>
                    <a:pt x="0" y="146"/>
                    <a:pt x="57" y="196"/>
                  </a:cubicBezTo>
                  <a:cubicBezTo>
                    <a:pt x="51" y="209"/>
                    <a:pt x="44" y="228"/>
                    <a:pt x="38" y="247"/>
                  </a:cubicBezTo>
                  <a:cubicBezTo>
                    <a:pt x="11" y="337"/>
                    <a:pt x="72" y="379"/>
                    <a:pt x="141" y="379"/>
                  </a:cubicBezTo>
                  <a:cubicBezTo>
                    <a:pt x="168" y="379"/>
                    <a:pt x="196" y="373"/>
                    <a:pt x="221" y="360"/>
                  </a:cubicBezTo>
                  <a:cubicBezTo>
                    <a:pt x="316" y="316"/>
                    <a:pt x="473" y="152"/>
                    <a:pt x="379" y="39"/>
                  </a:cubicBezTo>
                  <a:cubicBezTo>
                    <a:pt x="354" y="14"/>
                    <a:pt x="32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2610425" y="3111450"/>
              <a:ext cx="9700" cy="7925"/>
            </a:xfrm>
            <a:custGeom>
              <a:avLst/>
              <a:gdLst/>
              <a:ahLst/>
              <a:cxnLst/>
              <a:rect l="l" t="t" r="r" b="b"/>
              <a:pathLst>
                <a:path w="388" h="317" extrusionOk="0">
                  <a:moveTo>
                    <a:pt x="123" y="0"/>
                  </a:moveTo>
                  <a:cubicBezTo>
                    <a:pt x="74" y="0"/>
                    <a:pt x="0" y="86"/>
                    <a:pt x="15" y="132"/>
                  </a:cubicBezTo>
                  <a:cubicBezTo>
                    <a:pt x="34" y="189"/>
                    <a:pt x="34" y="264"/>
                    <a:pt x="78" y="296"/>
                  </a:cubicBezTo>
                  <a:cubicBezTo>
                    <a:pt x="96" y="311"/>
                    <a:pt x="117" y="317"/>
                    <a:pt x="139" y="317"/>
                  </a:cubicBezTo>
                  <a:cubicBezTo>
                    <a:pt x="199" y="317"/>
                    <a:pt x="266" y="267"/>
                    <a:pt x="299" y="220"/>
                  </a:cubicBezTo>
                  <a:cubicBezTo>
                    <a:pt x="337" y="157"/>
                    <a:pt x="387" y="119"/>
                    <a:pt x="293" y="88"/>
                  </a:cubicBezTo>
                  <a:cubicBezTo>
                    <a:pt x="223" y="56"/>
                    <a:pt x="211" y="94"/>
                    <a:pt x="154" y="18"/>
                  </a:cubicBezTo>
                  <a:cubicBezTo>
                    <a:pt x="147" y="6"/>
                    <a:pt x="136"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2640575" y="3094625"/>
              <a:ext cx="11250" cy="9975"/>
            </a:xfrm>
            <a:custGeom>
              <a:avLst/>
              <a:gdLst/>
              <a:ahLst/>
              <a:cxnLst/>
              <a:rect l="l" t="t" r="r" b="b"/>
              <a:pathLst>
                <a:path w="450" h="399" extrusionOk="0">
                  <a:moveTo>
                    <a:pt x="336" y="0"/>
                  </a:moveTo>
                  <a:cubicBezTo>
                    <a:pt x="283" y="0"/>
                    <a:pt x="224" y="42"/>
                    <a:pt x="197" y="73"/>
                  </a:cubicBezTo>
                  <a:cubicBezTo>
                    <a:pt x="134" y="143"/>
                    <a:pt x="77" y="225"/>
                    <a:pt x="33" y="307"/>
                  </a:cubicBezTo>
                  <a:cubicBezTo>
                    <a:pt x="0" y="358"/>
                    <a:pt x="16" y="399"/>
                    <a:pt x="54" y="399"/>
                  </a:cubicBezTo>
                  <a:cubicBezTo>
                    <a:pt x="68" y="399"/>
                    <a:pt x="84" y="394"/>
                    <a:pt x="102" y="382"/>
                  </a:cubicBezTo>
                  <a:cubicBezTo>
                    <a:pt x="191" y="338"/>
                    <a:pt x="266" y="281"/>
                    <a:pt x="342" y="218"/>
                  </a:cubicBezTo>
                  <a:cubicBezTo>
                    <a:pt x="386" y="180"/>
                    <a:pt x="449" y="79"/>
                    <a:pt x="392" y="23"/>
                  </a:cubicBezTo>
                  <a:cubicBezTo>
                    <a:pt x="376" y="7"/>
                    <a:pt x="357"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2631100" y="3049625"/>
              <a:ext cx="11575" cy="13400"/>
            </a:xfrm>
            <a:custGeom>
              <a:avLst/>
              <a:gdLst/>
              <a:ahLst/>
              <a:cxnLst/>
              <a:rect l="l" t="t" r="r" b="b"/>
              <a:pathLst>
                <a:path w="463" h="536" extrusionOk="0">
                  <a:moveTo>
                    <a:pt x="277" y="0"/>
                  </a:moveTo>
                  <a:cubicBezTo>
                    <a:pt x="147" y="0"/>
                    <a:pt x="0" y="198"/>
                    <a:pt x="33" y="303"/>
                  </a:cubicBezTo>
                  <a:cubicBezTo>
                    <a:pt x="71" y="410"/>
                    <a:pt x="191" y="410"/>
                    <a:pt x="235" y="505"/>
                  </a:cubicBezTo>
                  <a:cubicBezTo>
                    <a:pt x="245" y="526"/>
                    <a:pt x="260" y="535"/>
                    <a:pt x="277" y="535"/>
                  </a:cubicBezTo>
                  <a:cubicBezTo>
                    <a:pt x="331" y="535"/>
                    <a:pt x="407" y="454"/>
                    <a:pt x="412" y="416"/>
                  </a:cubicBezTo>
                  <a:cubicBezTo>
                    <a:pt x="437" y="284"/>
                    <a:pt x="462" y="88"/>
                    <a:pt x="330" y="13"/>
                  </a:cubicBezTo>
                  <a:cubicBezTo>
                    <a:pt x="313" y="4"/>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2620725" y="3066250"/>
              <a:ext cx="11800" cy="12125"/>
            </a:xfrm>
            <a:custGeom>
              <a:avLst/>
              <a:gdLst/>
              <a:ahLst/>
              <a:cxnLst/>
              <a:rect l="l" t="t" r="r" b="b"/>
              <a:pathLst>
                <a:path w="472" h="485" extrusionOk="0">
                  <a:moveTo>
                    <a:pt x="346" y="0"/>
                  </a:moveTo>
                  <a:cubicBezTo>
                    <a:pt x="310" y="0"/>
                    <a:pt x="272" y="9"/>
                    <a:pt x="240" y="22"/>
                  </a:cubicBezTo>
                  <a:cubicBezTo>
                    <a:pt x="133" y="79"/>
                    <a:pt x="51" y="174"/>
                    <a:pt x="26" y="294"/>
                  </a:cubicBezTo>
                  <a:lnTo>
                    <a:pt x="26" y="300"/>
                  </a:lnTo>
                  <a:cubicBezTo>
                    <a:pt x="26" y="306"/>
                    <a:pt x="20" y="319"/>
                    <a:pt x="20" y="331"/>
                  </a:cubicBezTo>
                  <a:lnTo>
                    <a:pt x="20" y="313"/>
                  </a:lnTo>
                  <a:lnTo>
                    <a:pt x="20" y="313"/>
                  </a:lnTo>
                  <a:cubicBezTo>
                    <a:pt x="1" y="376"/>
                    <a:pt x="1" y="445"/>
                    <a:pt x="76" y="477"/>
                  </a:cubicBezTo>
                  <a:cubicBezTo>
                    <a:pt x="93" y="482"/>
                    <a:pt x="111" y="485"/>
                    <a:pt x="129" y="485"/>
                  </a:cubicBezTo>
                  <a:cubicBezTo>
                    <a:pt x="232" y="485"/>
                    <a:pt x="349" y="400"/>
                    <a:pt x="392" y="319"/>
                  </a:cubicBezTo>
                  <a:cubicBezTo>
                    <a:pt x="436" y="256"/>
                    <a:pt x="461" y="186"/>
                    <a:pt x="467" y="111"/>
                  </a:cubicBezTo>
                  <a:cubicBezTo>
                    <a:pt x="471" y="29"/>
                    <a:pt x="412"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2621350" y="3073725"/>
              <a:ext cx="25" cy="200"/>
            </a:xfrm>
            <a:custGeom>
              <a:avLst/>
              <a:gdLst/>
              <a:ahLst/>
              <a:cxnLst/>
              <a:rect l="l" t="t" r="r" b="b"/>
              <a:pathLst>
                <a:path w="1" h="8" extrusionOk="0">
                  <a:moveTo>
                    <a:pt x="1" y="7"/>
                  </a:moveTo>
                  <a:lnTo>
                    <a:pt x="1" y="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2601375" y="3048775"/>
              <a:ext cx="8175" cy="7475"/>
            </a:xfrm>
            <a:custGeom>
              <a:avLst/>
              <a:gdLst/>
              <a:ahLst/>
              <a:cxnLst/>
              <a:rect l="l" t="t" r="r" b="b"/>
              <a:pathLst>
                <a:path w="327" h="299" extrusionOk="0">
                  <a:moveTo>
                    <a:pt x="264" y="1"/>
                  </a:moveTo>
                  <a:cubicBezTo>
                    <a:pt x="262" y="1"/>
                    <a:pt x="260" y="1"/>
                    <a:pt x="257" y="2"/>
                  </a:cubicBezTo>
                  <a:lnTo>
                    <a:pt x="239" y="2"/>
                  </a:lnTo>
                  <a:cubicBezTo>
                    <a:pt x="237" y="2"/>
                    <a:pt x="235" y="2"/>
                    <a:pt x="233" y="2"/>
                  </a:cubicBezTo>
                  <a:cubicBezTo>
                    <a:pt x="150" y="2"/>
                    <a:pt x="0" y="137"/>
                    <a:pt x="49" y="223"/>
                  </a:cubicBezTo>
                  <a:cubicBezTo>
                    <a:pt x="56" y="236"/>
                    <a:pt x="62" y="248"/>
                    <a:pt x="68" y="261"/>
                  </a:cubicBezTo>
                  <a:cubicBezTo>
                    <a:pt x="82" y="288"/>
                    <a:pt x="101" y="298"/>
                    <a:pt x="121" y="298"/>
                  </a:cubicBezTo>
                  <a:cubicBezTo>
                    <a:pt x="181" y="298"/>
                    <a:pt x="256" y="203"/>
                    <a:pt x="270" y="160"/>
                  </a:cubicBezTo>
                  <a:cubicBezTo>
                    <a:pt x="295" y="135"/>
                    <a:pt x="327" y="59"/>
                    <a:pt x="289" y="21"/>
                  </a:cubicBezTo>
                  <a:cubicBezTo>
                    <a:pt x="284" y="11"/>
                    <a:pt x="275"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29"/>
          <p:cNvSpPr txBox="1">
            <a:spLocks noGrp="1"/>
          </p:cNvSpPr>
          <p:nvPr>
            <p:ph type="subTitle" idx="4294967295"/>
          </p:nvPr>
        </p:nvSpPr>
        <p:spPr>
          <a:xfrm>
            <a:off x="6418000" y="2082125"/>
            <a:ext cx="2063400" cy="111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50" b="1">
                <a:solidFill>
                  <a:schemeClr val="dk1"/>
                </a:solidFill>
              </a:rPr>
              <a:t>HOSA has over 245,000 members, with chapters all over the world, including Puerto Rico, Ireland, and China.</a:t>
            </a:r>
            <a:endParaRPr sz="1050" b="1">
              <a:solidFill>
                <a:schemeClr val="dk1"/>
              </a:solidFill>
            </a:endParaRPr>
          </a:p>
        </p:txBody>
      </p:sp>
      <p:grpSp>
        <p:nvGrpSpPr>
          <p:cNvPr id="2541" name="Google Shape;2541;p29"/>
          <p:cNvGrpSpPr/>
          <p:nvPr/>
        </p:nvGrpSpPr>
        <p:grpSpPr>
          <a:xfrm>
            <a:off x="367759" y="1048748"/>
            <a:ext cx="5717691" cy="3046023"/>
            <a:chOff x="233350" y="949250"/>
            <a:chExt cx="7137300" cy="3802300"/>
          </a:xfrm>
        </p:grpSpPr>
        <p:sp>
          <p:nvSpPr>
            <p:cNvPr id="2542" name="Google Shape;2542;p2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29"/>
          <p:cNvGrpSpPr/>
          <p:nvPr/>
        </p:nvGrpSpPr>
        <p:grpSpPr>
          <a:xfrm>
            <a:off x="7739343" y="1390491"/>
            <a:ext cx="514425" cy="490868"/>
            <a:chOff x="492450" y="3034950"/>
            <a:chExt cx="144125" cy="137525"/>
          </a:xfrm>
        </p:grpSpPr>
        <p:sp>
          <p:nvSpPr>
            <p:cNvPr id="2594" name="Google Shape;2594;p29"/>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0" name="Google Shape;2600;p29"/>
          <p:cNvGrpSpPr/>
          <p:nvPr/>
        </p:nvGrpSpPr>
        <p:grpSpPr>
          <a:xfrm rot="10800000">
            <a:off x="4508553" y="1451149"/>
            <a:ext cx="333858" cy="724355"/>
            <a:chOff x="6681475" y="2709025"/>
            <a:chExt cx="120950" cy="262400"/>
          </a:xfrm>
        </p:grpSpPr>
        <p:sp>
          <p:nvSpPr>
            <p:cNvPr id="2601" name="Google Shape;2601;p29"/>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29"/>
          <p:cNvGrpSpPr/>
          <p:nvPr/>
        </p:nvGrpSpPr>
        <p:grpSpPr>
          <a:xfrm rot="10800000">
            <a:off x="1008028" y="1156999"/>
            <a:ext cx="333858" cy="724355"/>
            <a:chOff x="6681475" y="2709025"/>
            <a:chExt cx="120950" cy="262400"/>
          </a:xfrm>
        </p:grpSpPr>
        <p:sp>
          <p:nvSpPr>
            <p:cNvPr id="2622" name="Google Shape;2622;p29"/>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29"/>
          <p:cNvGrpSpPr/>
          <p:nvPr/>
        </p:nvGrpSpPr>
        <p:grpSpPr>
          <a:xfrm rot="10800000">
            <a:off x="1407703" y="1659174"/>
            <a:ext cx="333858" cy="724355"/>
            <a:chOff x="6681475" y="2709025"/>
            <a:chExt cx="120950" cy="262400"/>
          </a:xfrm>
        </p:grpSpPr>
        <p:sp>
          <p:nvSpPr>
            <p:cNvPr id="2643" name="Google Shape;2643;p29"/>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6"/>
        <p:cNvGrpSpPr/>
        <p:nvPr/>
      </p:nvGrpSpPr>
      <p:grpSpPr>
        <a:xfrm>
          <a:off x="0" y="0"/>
          <a:ext cx="0" cy="0"/>
          <a:chOff x="0" y="0"/>
          <a:chExt cx="0" cy="0"/>
        </a:xfrm>
      </p:grpSpPr>
      <p:grpSp>
        <p:nvGrpSpPr>
          <p:cNvPr id="2667" name="Google Shape;2667;p30"/>
          <p:cNvGrpSpPr/>
          <p:nvPr/>
        </p:nvGrpSpPr>
        <p:grpSpPr>
          <a:xfrm>
            <a:off x="3953430" y="3115683"/>
            <a:ext cx="1174207" cy="909996"/>
            <a:chOff x="1891175" y="2586225"/>
            <a:chExt cx="212100" cy="164375"/>
          </a:xfrm>
        </p:grpSpPr>
        <p:sp>
          <p:nvSpPr>
            <p:cNvPr id="2668" name="Google Shape;2668;p3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7" name="Google Shape;2687;p30"/>
          <p:cNvGrpSpPr/>
          <p:nvPr/>
        </p:nvGrpSpPr>
        <p:grpSpPr>
          <a:xfrm>
            <a:off x="6968447" y="3115676"/>
            <a:ext cx="1174207" cy="909996"/>
            <a:chOff x="1891175" y="2586225"/>
            <a:chExt cx="212100" cy="164375"/>
          </a:xfrm>
        </p:grpSpPr>
        <p:sp>
          <p:nvSpPr>
            <p:cNvPr id="2688" name="Google Shape;2688;p3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7" name="Google Shape;2707;p30"/>
          <p:cNvGrpSpPr/>
          <p:nvPr/>
        </p:nvGrpSpPr>
        <p:grpSpPr>
          <a:xfrm>
            <a:off x="938388" y="3115670"/>
            <a:ext cx="1174207" cy="909996"/>
            <a:chOff x="1891175" y="2586225"/>
            <a:chExt cx="212100" cy="164375"/>
          </a:xfrm>
        </p:grpSpPr>
        <p:sp>
          <p:nvSpPr>
            <p:cNvPr id="2708" name="Google Shape;2708;p3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7" name="Google Shape;2727;p30"/>
          <p:cNvSpPr txBox="1">
            <a:spLocks noGrp="1"/>
          </p:cNvSpPr>
          <p:nvPr>
            <p:ph type="title"/>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 OF HOSA</a:t>
            </a:r>
            <a:endParaRPr/>
          </a:p>
        </p:txBody>
      </p:sp>
      <p:sp>
        <p:nvSpPr>
          <p:cNvPr id="2728" name="Google Shape;2728;p30"/>
          <p:cNvSpPr txBox="1">
            <a:spLocks noGrp="1"/>
          </p:cNvSpPr>
          <p:nvPr>
            <p:ph type="subTitle" idx="4294967295"/>
          </p:nvPr>
        </p:nvSpPr>
        <p:spPr>
          <a:xfrm>
            <a:off x="616050" y="1767250"/>
            <a:ext cx="1818900" cy="11124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b="1">
                <a:solidFill>
                  <a:schemeClr val="accent3"/>
                </a:solidFill>
              </a:rPr>
              <a:t>Develop</a:t>
            </a:r>
            <a:r>
              <a:rPr lang="en">
                <a:solidFill>
                  <a:schemeClr val="dk1"/>
                </a:solidFill>
              </a:rPr>
              <a:t> future leaders of the </a:t>
            </a:r>
            <a:r>
              <a:rPr lang="en" b="1">
                <a:solidFill>
                  <a:schemeClr val="accent6"/>
                </a:solidFill>
              </a:rPr>
              <a:t>health industry</a:t>
            </a:r>
            <a:endParaRPr b="1">
              <a:solidFill>
                <a:schemeClr val="accent6"/>
              </a:solidFill>
            </a:endParaRPr>
          </a:p>
        </p:txBody>
      </p:sp>
      <p:sp>
        <p:nvSpPr>
          <p:cNvPr id="2729" name="Google Shape;2729;p30"/>
          <p:cNvSpPr txBox="1">
            <a:spLocks noGrp="1"/>
          </p:cNvSpPr>
          <p:nvPr>
            <p:ph type="subTitle" idx="4294967295"/>
          </p:nvPr>
        </p:nvSpPr>
        <p:spPr>
          <a:xfrm>
            <a:off x="3569851" y="1767250"/>
            <a:ext cx="2004300" cy="11124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dk1"/>
                </a:solidFill>
              </a:rPr>
              <a:t>Offer </a:t>
            </a:r>
            <a:r>
              <a:rPr lang="en" b="1">
                <a:solidFill>
                  <a:schemeClr val="accent1"/>
                </a:solidFill>
              </a:rPr>
              <a:t>insight</a:t>
            </a:r>
            <a:r>
              <a:rPr lang="en">
                <a:solidFill>
                  <a:schemeClr val="dk1"/>
                </a:solidFill>
              </a:rPr>
              <a:t> into different </a:t>
            </a:r>
            <a:r>
              <a:rPr lang="en" b="1">
                <a:solidFill>
                  <a:schemeClr val="accent1"/>
                </a:solidFill>
              </a:rPr>
              <a:t>health careers</a:t>
            </a:r>
            <a:r>
              <a:rPr lang="en">
                <a:solidFill>
                  <a:schemeClr val="dk1"/>
                </a:solidFill>
              </a:rPr>
              <a:t> within the health field</a:t>
            </a:r>
            <a:endParaRPr>
              <a:solidFill>
                <a:schemeClr val="dk1"/>
              </a:solidFill>
            </a:endParaRPr>
          </a:p>
        </p:txBody>
      </p:sp>
      <p:sp>
        <p:nvSpPr>
          <p:cNvPr id="2730" name="Google Shape;2730;p30"/>
          <p:cNvSpPr txBox="1">
            <a:spLocks noGrp="1"/>
          </p:cNvSpPr>
          <p:nvPr>
            <p:ph type="subTitle" idx="4294967295"/>
          </p:nvPr>
        </p:nvSpPr>
        <p:spPr>
          <a:xfrm>
            <a:off x="6422450" y="1767250"/>
            <a:ext cx="2266200" cy="11124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b="1">
                <a:solidFill>
                  <a:schemeClr val="accent2"/>
                </a:solidFill>
              </a:rPr>
              <a:t>Provide</a:t>
            </a:r>
            <a:r>
              <a:rPr lang="en">
                <a:solidFill>
                  <a:schemeClr val="dk1"/>
                </a:solidFill>
              </a:rPr>
              <a:t> scholarship, community service, and outreach opportunities</a:t>
            </a:r>
            <a:endParaRPr>
              <a:solidFill>
                <a:schemeClr val="dk1"/>
              </a:solidFill>
            </a:endParaRPr>
          </a:p>
        </p:txBody>
      </p:sp>
      <p:grpSp>
        <p:nvGrpSpPr>
          <p:cNvPr id="2731" name="Google Shape;2731;p30"/>
          <p:cNvGrpSpPr/>
          <p:nvPr/>
        </p:nvGrpSpPr>
        <p:grpSpPr>
          <a:xfrm>
            <a:off x="1392031" y="3386155"/>
            <a:ext cx="266921" cy="369039"/>
            <a:chOff x="-38129425" y="3222550"/>
            <a:chExt cx="228450" cy="315850"/>
          </a:xfrm>
        </p:grpSpPr>
        <p:sp>
          <p:nvSpPr>
            <p:cNvPr id="2732" name="Google Shape;2732;p30"/>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0"/>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30"/>
          <p:cNvGrpSpPr/>
          <p:nvPr/>
        </p:nvGrpSpPr>
        <p:grpSpPr>
          <a:xfrm>
            <a:off x="7378655" y="3394928"/>
            <a:ext cx="353802" cy="351497"/>
            <a:chOff x="580725" y="3617925"/>
            <a:chExt cx="299325" cy="297375"/>
          </a:xfrm>
        </p:grpSpPr>
        <p:sp>
          <p:nvSpPr>
            <p:cNvPr id="2735" name="Google Shape;2735;p30"/>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0"/>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0"/>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0"/>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0"/>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30"/>
          <p:cNvGrpSpPr/>
          <p:nvPr/>
        </p:nvGrpSpPr>
        <p:grpSpPr>
          <a:xfrm>
            <a:off x="4385219" y="3394274"/>
            <a:ext cx="310602" cy="352803"/>
            <a:chOff x="-28069875" y="3175300"/>
            <a:chExt cx="260725" cy="296150"/>
          </a:xfrm>
        </p:grpSpPr>
        <p:sp>
          <p:nvSpPr>
            <p:cNvPr id="2741" name="Google Shape;2741;p30"/>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0"/>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0"/>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0"/>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0"/>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0"/>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0"/>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grpSp>
        <p:nvGrpSpPr>
          <p:cNvPr id="2754" name="Google Shape;2754;p31"/>
          <p:cNvGrpSpPr/>
          <p:nvPr/>
        </p:nvGrpSpPr>
        <p:grpSpPr>
          <a:xfrm>
            <a:off x="3660815" y="395029"/>
            <a:ext cx="1893479" cy="1853381"/>
            <a:chOff x="2112850" y="2786000"/>
            <a:chExt cx="582000" cy="569675"/>
          </a:xfrm>
        </p:grpSpPr>
        <p:sp>
          <p:nvSpPr>
            <p:cNvPr id="2755" name="Google Shape;2755;p31"/>
            <p:cNvSpPr/>
            <p:nvPr/>
          </p:nvSpPr>
          <p:spPr>
            <a:xfrm>
              <a:off x="2112850" y="2786000"/>
              <a:ext cx="582000" cy="569675"/>
            </a:xfrm>
            <a:custGeom>
              <a:avLst/>
              <a:gdLst/>
              <a:ahLst/>
              <a:cxnLst/>
              <a:rect l="l" t="t" r="r" b="b"/>
              <a:pathLst>
                <a:path w="23280" h="22787" extrusionOk="0">
                  <a:moveTo>
                    <a:pt x="12716" y="1"/>
                  </a:moveTo>
                  <a:cubicBezTo>
                    <a:pt x="4968" y="1"/>
                    <a:pt x="1" y="5943"/>
                    <a:pt x="1" y="12393"/>
                  </a:cubicBezTo>
                  <a:cubicBezTo>
                    <a:pt x="1" y="16543"/>
                    <a:pt x="2871" y="20214"/>
                    <a:pt x="6560" y="21860"/>
                  </a:cubicBezTo>
                  <a:cubicBezTo>
                    <a:pt x="7970" y="22489"/>
                    <a:pt x="9473" y="22787"/>
                    <a:pt x="10974" y="22787"/>
                  </a:cubicBezTo>
                  <a:cubicBezTo>
                    <a:pt x="13757" y="22787"/>
                    <a:pt x="16531" y="21763"/>
                    <a:pt x="18682" y="19936"/>
                  </a:cubicBezTo>
                  <a:cubicBezTo>
                    <a:pt x="22233" y="16921"/>
                    <a:pt x="23280" y="12223"/>
                    <a:pt x="21829" y="7865"/>
                  </a:cubicBezTo>
                  <a:cubicBezTo>
                    <a:pt x="20669" y="4383"/>
                    <a:pt x="17723" y="347"/>
                    <a:pt x="13952" y="50"/>
                  </a:cubicBezTo>
                  <a:cubicBezTo>
                    <a:pt x="13533" y="17"/>
                    <a:pt x="13120" y="1"/>
                    <a:pt x="12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514625" y="2867375"/>
              <a:ext cx="14825" cy="13150"/>
            </a:xfrm>
            <a:custGeom>
              <a:avLst/>
              <a:gdLst/>
              <a:ahLst/>
              <a:cxnLst/>
              <a:rect l="l" t="t" r="r" b="b"/>
              <a:pathLst>
                <a:path w="593" h="526" extrusionOk="0">
                  <a:moveTo>
                    <a:pt x="387" y="1"/>
                  </a:moveTo>
                  <a:cubicBezTo>
                    <a:pt x="367" y="1"/>
                    <a:pt x="347" y="4"/>
                    <a:pt x="328" y="12"/>
                  </a:cubicBezTo>
                  <a:cubicBezTo>
                    <a:pt x="170" y="43"/>
                    <a:pt x="6" y="220"/>
                    <a:pt x="6" y="384"/>
                  </a:cubicBezTo>
                  <a:cubicBezTo>
                    <a:pt x="0" y="453"/>
                    <a:pt x="51" y="516"/>
                    <a:pt x="126" y="516"/>
                  </a:cubicBezTo>
                  <a:cubicBezTo>
                    <a:pt x="143" y="523"/>
                    <a:pt x="160" y="525"/>
                    <a:pt x="178" y="525"/>
                  </a:cubicBezTo>
                  <a:cubicBezTo>
                    <a:pt x="267" y="525"/>
                    <a:pt x="365" y="454"/>
                    <a:pt x="423" y="397"/>
                  </a:cubicBezTo>
                  <a:cubicBezTo>
                    <a:pt x="511" y="315"/>
                    <a:pt x="593" y="169"/>
                    <a:pt x="505" y="50"/>
                  </a:cubicBezTo>
                  <a:cubicBezTo>
                    <a:pt x="474" y="19"/>
                    <a:pt x="431"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42850" y="2880250"/>
              <a:ext cx="19100" cy="12800"/>
            </a:xfrm>
            <a:custGeom>
              <a:avLst/>
              <a:gdLst/>
              <a:ahLst/>
              <a:cxnLst/>
              <a:rect l="l" t="t" r="r" b="b"/>
              <a:pathLst>
                <a:path w="764" h="512" extrusionOk="0">
                  <a:moveTo>
                    <a:pt x="520" y="1"/>
                  </a:moveTo>
                  <a:cubicBezTo>
                    <a:pt x="445" y="1"/>
                    <a:pt x="374" y="28"/>
                    <a:pt x="315" y="77"/>
                  </a:cubicBezTo>
                  <a:lnTo>
                    <a:pt x="290" y="83"/>
                  </a:lnTo>
                  <a:cubicBezTo>
                    <a:pt x="214" y="109"/>
                    <a:pt x="0" y="304"/>
                    <a:pt x="151" y="373"/>
                  </a:cubicBezTo>
                  <a:lnTo>
                    <a:pt x="158" y="373"/>
                  </a:lnTo>
                  <a:cubicBezTo>
                    <a:pt x="170" y="405"/>
                    <a:pt x="189" y="430"/>
                    <a:pt x="214" y="449"/>
                  </a:cubicBezTo>
                  <a:cubicBezTo>
                    <a:pt x="227" y="468"/>
                    <a:pt x="246" y="474"/>
                    <a:pt x="265" y="487"/>
                  </a:cubicBezTo>
                  <a:cubicBezTo>
                    <a:pt x="252" y="482"/>
                    <a:pt x="246" y="480"/>
                    <a:pt x="245" y="480"/>
                  </a:cubicBezTo>
                  <a:lnTo>
                    <a:pt x="245" y="480"/>
                  </a:lnTo>
                  <a:cubicBezTo>
                    <a:pt x="242" y="480"/>
                    <a:pt x="278" y="495"/>
                    <a:pt x="296" y="500"/>
                  </a:cubicBezTo>
                  <a:cubicBezTo>
                    <a:pt x="315" y="508"/>
                    <a:pt x="335" y="512"/>
                    <a:pt x="355" y="512"/>
                  </a:cubicBezTo>
                  <a:cubicBezTo>
                    <a:pt x="457" y="512"/>
                    <a:pt x="571" y="416"/>
                    <a:pt x="618" y="342"/>
                  </a:cubicBezTo>
                  <a:cubicBezTo>
                    <a:pt x="669" y="279"/>
                    <a:pt x="763" y="52"/>
                    <a:pt x="612" y="14"/>
                  </a:cubicBezTo>
                  <a:cubicBezTo>
                    <a:pt x="581" y="5"/>
                    <a:pt x="550" y="1"/>
                    <a:pt x="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33825" y="2913250"/>
              <a:ext cx="13600" cy="11525"/>
            </a:xfrm>
            <a:custGeom>
              <a:avLst/>
              <a:gdLst/>
              <a:ahLst/>
              <a:cxnLst/>
              <a:rect l="l" t="t" r="r" b="b"/>
              <a:pathLst>
                <a:path w="544" h="461" extrusionOk="0">
                  <a:moveTo>
                    <a:pt x="385" y="0"/>
                  </a:moveTo>
                  <a:cubicBezTo>
                    <a:pt x="217" y="0"/>
                    <a:pt x="1" y="205"/>
                    <a:pt x="58" y="378"/>
                  </a:cubicBezTo>
                  <a:lnTo>
                    <a:pt x="65" y="391"/>
                  </a:lnTo>
                  <a:cubicBezTo>
                    <a:pt x="82" y="431"/>
                    <a:pt x="120" y="461"/>
                    <a:pt x="165" y="461"/>
                  </a:cubicBezTo>
                  <a:cubicBezTo>
                    <a:pt x="170" y="461"/>
                    <a:pt x="174" y="460"/>
                    <a:pt x="178" y="460"/>
                  </a:cubicBezTo>
                  <a:cubicBezTo>
                    <a:pt x="222" y="460"/>
                    <a:pt x="273" y="447"/>
                    <a:pt x="317" y="428"/>
                  </a:cubicBezTo>
                  <a:cubicBezTo>
                    <a:pt x="418" y="378"/>
                    <a:pt x="493" y="283"/>
                    <a:pt x="531" y="176"/>
                  </a:cubicBezTo>
                  <a:cubicBezTo>
                    <a:pt x="544" y="126"/>
                    <a:pt x="531" y="69"/>
                    <a:pt x="493" y="37"/>
                  </a:cubicBezTo>
                  <a:cubicBezTo>
                    <a:pt x="487" y="31"/>
                    <a:pt x="481" y="31"/>
                    <a:pt x="475" y="25"/>
                  </a:cubicBezTo>
                  <a:cubicBezTo>
                    <a:pt x="462" y="18"/>
                    <a:pt x="443" y="12"/>
                    <a:pt x="430" y="6"/>
                  </a:cubicBezTo>
                  <a:cubicBezTo>
                    <a:pt x="416"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26050" y="2899950"/>
              <a:ext cx="9250" cy="7250"/>
            </a:xfrm>
            <a:custGeom>
              <a:avLst/>
              <a:gdLst/>
              <a:ahLst/>
              <a:cxnLst/>
              <a:rect l="l" t="t" r="r" b="b"/>
              <a:pathLst>
                <a:path w="370" h="290" extrusionOk="0">
                  <a:moveTo>
                    <a:pt x="211" y="0"/>
                  </a:moveTo>
                  <a:cubicBezTo>
                    <a:pt x="134" y="0"/>
                    <a:pt x="56" y="87"/>
                    <a:pt x="29" y="147"/>
                  </a:cubicBezTo>
                  <a:cubicBezTo>
                    <a:pt x="1" y="203"/>
                    <a:pt x="18" y="290"/>
                    <a:pt x="89" y="290"/>
                  </a:cubicBezTo>
                  <a:cubicBezTo>
                    <a:pt x="97" y="290"/>
                    <a:pt x="107" y="288"/>
                    <a:pt x="117" y="286"/>
                  </a:cubicBezTo>
                  <a:cubicBezTo>
                    <a:pt x="161" y="273"/>
                    <a:pt x="199" y="254"/>
                    <a:pt x="237" y="235"/>
                  </a:cubicBezTo>
                  <a:cubicBezTo>
                    <a:pt x="243" y="222"/>
                    <a:pt x="256" y="216"/>
                    <a:pt x="262" y="204"/>
                  </a:cubicBezTo>
                  <a:cubicBezTo>
                    <a:pt x="262" y="204"/>
                    <a:pt x="275" y="204"/>
                    <a:pt x="294" y="191"/>
                  </a:cubicBezTo>
                  <a:cubicBezTo>
                    <a:pt x="313" y="178"/>
                    <a:pt x="369" y="128"/>
                    <a:pt x="338" y="103"/>
                  </a:cubicBezTo>
                  <a:cubicBezTo>
                    <a:pt x="331" y="84"/>
                    <a:pt x="319" y="65"/>
                    <a:pt x="306" y="46"/>
                  </a:cubicBezTo>
                  <a:cubicBezTo>
                    <a:pt x="287" y="27"/>
                    <a:pt x="268" y="21"/>
                    <a:pt x="249" y="8"/>
                  </a:cubicBezTo>
                  <a:cubicBezTo>
                    <a:pt x="237" y="3"/>
                    <a:pt x="22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562075" y="2902500"/>
              <a:ext cx="9650" cy="5700"/>
            </a:xfrm>
            <a:custGeom>
              <a:avLst/>
              <a:gdLst/>
              <a:ahLst/>
              <a:cxnLst/>
              <a:rect l="l" t="t" r="r" b="b"/>
              <a:pathLst>
                <a:path w="386" h="228" extrusionOk="0">
                  <a:moveTo>
                    <a:pt x="246" y="1"/>
                  </a:moveTo>
                  <a:cubicBezTo>
                    <a:pt x="146" y="1"/>
                    <a:pt x="0" y="228"/>
                    <a:pt x="139" y="228"/>
                  </a:cubicBezTo>
                  <a:cubicBezTo>
                    <a:pt x="240" y="228"/>
                    <a:pt x="385"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566500" y="2926875"/>
              <a:ext cx="7275" cy="7500"/>
            </a:xfrm>
            <a:custGeom>
              <a:avLst/>
              <a:gdLst/>
              <a:ahLst/>
              <a:cxnLst/>
              <a:rect l="l" t="t" r="r" b="b"/>
              <a:pathLst>
                <a:path w="291" h="300" extrusionOk="0">
                  <a:moveTo>
                    <a:pt x="106" y="0"/>
                  </a:moveTo>
                  <a:cubicBezTo>
                    <a:pt x="68" y="0"/>
                    <a:pt x="20" y="58"/>
                    <a:pt x="32" y="92"/>
                  </a:cubicBezTo>
                  <a:cubicBezTo>
                    <a:pt x="32" y="110"/>
                    <a:pt x="32" y="123"/>
                    <a:pt x="38" y="136"/>
                  </a:cubicBezTo>
                  <a:cubicBezTo>
                    <a:pt x="32" y="148"/>
                    <a:pt x="25" y="161"/>
                    <a:pt x="19" y="173"/>
                  </a:cubicBezTo>
                  <a:cubicBezTo>
                    <a:pt x="0" y="205"/>
                    <a:pt x="0" y="249"/>
                    <a:pt x="19" y="281"/>
                  </a:cubicBezTo>
                  <a:cubicBezTo>
                    <a:pt x="32" y="293"/>
                    <a:pt x="51" y="300"/>
                    <a:pt x="69" y="300"/>
                  </a:cubicBezTo>
                  <a:cubicBezTo>
                    <a:pt x="164" y="293"/>
                    <a:pt x="290" y="186"/>
                    <a:pt x="259" y="85"/>
                  </a:cubicBezTo>
                  <a:cubicBezTo>
                    <a:pt x="252" y="66"/>
                    <a:pt x="240" y="54"/>
                    <a:pt x="227" y="35"/>
                  </a:cubicBezTo>
                  <a:cubicBezTo>
                    <a:pt x="220" y="23"/>
                    <a:pt x="205" y="21"/>
                    <a:pt x="191" y="21"/>
                  </a:cubicBezTo>
                  <a:cubicBezTo>
                    <a:pt x="181" y="21"/>
                    <a:pt x="172" y="22"/>
                    <a:pt x="164" y="22"/>
                  </a:cubicBezTo>
                  <a:cubicBezTo>
                    <a:pt x="145" y="22"/>
                    <a:pt x="133" y="16"/>
                    <a:pt x="120" y="3"/>
                  </a:cubicBezTo>
                  <a:cubicBezTo>
                    <a:pt x="115"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509400" y="2927425"/>
              <a:ext cx="9175" cy="5225"/>
            </a:xfrm>
            <a:custGeom>
              <a:avLst/>
              <a:gdLst/>
              <a:ahLst/>
              <a:cxnLst/>
              <a:rect l="l" t="t" r="r" b="b"/>
              <a:pathLst>
                <a:path w="367" h="209" extrusionOk="0">
                  <a:moveTo>
                    <a:pt x="234" y="0"/>
                  </a:moveTo>
                  <a:cubicBezTo>
                    <a:pt x="140" y="0"/>
                    <a:pt x="1" y="208"/>
                    <a:pt x="133" y="208"/>
                  </a:cubicBezTo>
                  <a:cubicBezTo>
                    <a:pt x="228" y="208"/>
                    <a:pt x="367"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490500" y="2899600"/>
              <a:ext cx="8000" cy="9550"/>
            </a:xfrm>
            <a:custGeom>
              <a:avLst/>
              <a:gdLst/>
              <a:ahLst/>
              <a:cxnLst/>
              <a:rect l="l" t="t" r="r" b="b"/>
              <a:pathLst>
                <a:path w="320" h="382" extrusionOk="0">
                  <a:moveTo>
                    <a:pt x="227" y="1"/>
                  </a:moveTo>
                  <a:cubicBezTo>
                    <a:pt x="203" y="1"/>
                    <a:pt x="178" y="7"/>
                    <a:pt x="158" y="16"/>
                  </a:cubicBezTo>
                  <a:cubicBezTo>
                    <a:pt x="82" y="54"/>
                    <a:pt x="0" y="148"/>
                    <a:pt x="19" y="243"/>
                  </a:cubicBezTo>
                  <a:cubicBezTo>
                    <a:pt x="44" y="325"/>
                    <a:pt x="114" y="350"/>
                    <a:pt x="177" y="375"/>
                  </a:cubicBezTo>
                  <a:cubicBezTo>
                    <a:pt x="186" y="379"/>
                    <a:pt x="195" y="381"/>
                    <a:pt x="204" y="381"/>
                  </a:cubicBezTo>
                  <a:cubicBezTo>
                    <a:pt x="264" y="381"/>
                    <a:pt x="319" y="298"/>
                    <a:pt x="303" y="249"/>
                  </a:cubicBezTo>
                  <a:cubicBezTo>
                    <a:pt x="297" y="192"/>
                    <a:pt x="297" y="129"/>
                    <a:pt x="309" y="72"/>
                  </a:cubicBezTo>
                  <a:cubicBezTo>
                    <a:pt x="309" y="20"/>
                    <a:pt x="270"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497900" y="2833725"/>
              <a:ext cx="8550" cy="6950"/>
            </a:xfrm>
            <a:custGeom>
              <a:avLst/>
              <a:gdLst/>
              <a:ahLst/>
              <a:cxnLst/>
              <a:rect l="l" t="t" r="r" b="b"/>
              <a:pathLst>
                <a:path w="342" h="278" extrusionOk="0">
                  <a:moveTo>
                    <a:pt x="254" y="1"/>
                  </a:moveTo>
                  <a:cubicBezTo>
                    <a:pt x="212" y="1"/>
                    <a:pt x="166" y="19"/>
                    <a:pt x="139" y="40"/>
                  </a:cubicBezTo>
                  <a:cubicBezTo>
                    <a:pt x="89" y="77"/>
                    <a:pt x="1" y="178"/>
                    <a:pt x="64" y="241"/>
                  </a:cubicBezTo>
                  <a:lnTo>
                    <a:pt x="64" y="248"/>
                  </a:lnTo>
                  <a:cubicBezTo>
                    <a:pt x="70" y="270"/>
                    <a:pt x="83" y="278"/>
                    <a:pt x="98" y="278"/>
                  </a:cubicBezTo>
                  <a:cubicBezTo>
                    <a:pt x="114" y="278"/>
                    <a:pt x="133" y="270"/>
                    <a:pt x="152" y="260"/>
                  </a:cubicBezTo>
                  <a:cubicBezTo>
                    <a:pt x="234" y="248"/>
                    <a:pt x="303" y="197"/>
                    <a:pt x="335" y="122"/>
                  </a:cubicBezTo>
                  <a:cubicBezTo>
                    <a:pt x="341" y="109"/>
                    <a:pt x="341" y="103"/>
                    <a:pt x="341" y="90"/>
                  </a:cubicBezTo>
                  <a:cubicBezTo>
                    <a:pt x="341" y="23"/>
                    <a:pt x="301"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23800" y="2839375"/>
              <a:ext cx="6125" cy="5675"/>
            </a:xfrm>
            <a:custGeom>
              <a:avLst/>
              <a:gdLst/>
              <a:ahLst/>
              <a:cxnLst/>
              <a:rect l="l" t="t" r="r" b="b"/>
              <a:pathLst>
                <a:path w="245" h="227" extrusionOk="0">
                  <a:moveTo>
                    <a:pt x="177" y="1"/>
                  </a:moveTo>
                  <a:cubicBezTo>
                    <a:pt x="149" y="1"/>
                    <a:pt x="119" y="9"/>
                    <a:pt x="100" y="28"/>
                  </a:cubicBezTo>
                  <a:cubicBezTo>
                    <a:pt x="68" y="47"/>
                    <a:pt x="11" y="97"/>
                    <a:pt x="18" y="142"/>
                  </a:cubicBezTo>
                  <a:cubicBezTo>
                    <a:pt x="0" y="202"/>
                    <a:pt x="28" y="226"/>
                    <a:pt x="67" y="226"/>
                  </a:cubicBezTo>
                  <a:cubicBezTo>
                    <a:pt x="97" y="226"/>
                    <a:pt x="135" y="211"/>
                    <a:pt x="163" y="186"/>
                  </a:cubicBezTo>
                  <a:cubicBezTo>
                    <a:pt x="194" y="154"/>
                    <a:pt x="220" y="116"/>
                    <a:pt x="232" y="79"/>
                  </a:cubicBezTo>
                  <a:cubicBezTo>
                    <a:pt x="245" y="47"/>
                    <a:pt x="232" y="15"/>
                    <a:pt x="201" y="3"/>
                  </a:cubicBezTo>
                  <a:cubicBezTo>
                    <a:pt x="193" y="1"/>
                    <a:pt x="185" y="1"/>
                    <a:pt x="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489375" y="2861825"/>
              <a:ext cx="10275" cy="6025"/>
            </a:xfrm>
            <a:custGeom>
              <a:avLst/>
              <a:gdLst/>
              <a:ahLst/>
              <a:cxnLst/>
              <a:rect l="l" t="t" r="r" b="b"/>
              <a:pathLst>
                <a:path w="411" h="241" extrusionOk="0">
                  <a:moveTo>
                    <a:pt x="266" y="0"/>
                  </a:moveTo>
                  <a:cubicBezTo>
                    <a:pt x="152" y="0"/>
                    <a:pt x="1" y="240"/>
                    <a:pt x="146" y="240"/>
                  </a:cubicBezTo>
                  <a:cubicBezTo>
                    <a:pt x="260" y="240"/>
                    <a:pt x="411"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363250" y="3280525"/>
              <a:ext cx="15475" cy="11575"/>
            </a:xfrm>
            <a:custGeom>
              <a:avLst/>
              <a:gdLst/>
              <a:ahLst/>
              <a:cxnLst/>
              <a:rect l="l" t="t" r="r" b="b"/>
              <a:pathLst>
                <a:path w="619" h="463" extrusionOk="0">
                  <a:moveTo>
                    <a:pt x="335" y="1"/>
                  </a:moveTo>
                  <a:cubicBezTo>
                    <a:pt x="216" y="1"/>
                    <a:pt x="87" y="145"/>
                    <a:pt x="45" y="231"/>
                  </a:cubicBezTo>
                  <a:cubicBezTo>
                    <a:pt x="1" y="318"/>
                    <a:pt x="23" y="462"/>
                    <a:pt x="133" y="462"/>
                  </a:cubicBezTo>
                  <a:cubicBezTo>
                    <a:pt x="150" y="462"/>
                    <a:pt x="169" y="459"/>
                    <a:pt x="190" y="451"/>
                  </a:cubicBezTo>
                  <a:lnTo>
                    <a:pt x="284" y="420"/>
                  </a:lnTo>
                  <a:cubicBezTo>
                    <a:pt x="391" y="376"/>
                    <a:pt x="618" y="105"/>
                    <a:pt x="429" y="29"/>
                  </a:cubicBezTo>
                  <a:lnTo>
                    <a:pt x="398" y="16"/>
                  </a:lnTo>
                  <a:cubicBezTo>
                    <a:pt x="377" y="6"/>
                    <a:pt x="356"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2397600" y="3266225"/>
              <a:ext cx="11400" cy="9075"/>
            </a:xfrm>
            <a:custGeom>
              <a:avLst/>
              <a:gdLst/>
              <a:ahLst/>
              <a:cxnLst/>
              <a:rect l="l" t="t" r="r" b="b"/>
              <a:pathLst>
                <a:path w="456" h="363" extrusionOk="0">
                  <a:moveTo>
                    <a:pt x="258" y="1"/>
                  </a:moveTo>
                  <a:cubicBezTo>
                    <a:pt x="138" y="1"/>
                    <a:pt x="0" y="189"/>
                    <a:pt x="20" y="298"/>
                  </a:cubicBezTo>
                  <a:cubicBezTo>
                    <a:pt x="24" y="344"/>
                    <a:pt x="48" y="362"/>
                    <a:pt x="76" y="362"/>
                  </a:cubicBezTo>
                  <a:cubicBezTo>
                    <a:pt x="90" y="362"/>
                    <a:pt x="106" y="357"/>
                    <a:pt x="121" y="349"/>
                  </a:cubicBezTo>
                  <a:cubicBezTo>
                    <a:pt x="247" y="349"/>
                    <a:pt x="455" y="172"/>
                    <a:pt x="348" y="46"/>
                  </a:cubicBezTo>
                  <a:cubicBezTo>
                    <a:pt x="322" y="14"/>
                    <a:pt x="291"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406600" y="3298475"/>
              <a:ext cx="9025" cy="9925"/>
            </a:xfrm>
            <a:custGeom>
              <a:avLst/>
              <a:gdLst/>
              <a:ahLst/>
              <a:cxnLst/>
              <a:rect l="l" t="t" r="r" b="b"/>
              <a:pathLst>
                <a:path w="361" h="397" extrusionOk="0">
                  <a:moveTo>
                    <a:pt x="172" y="1"/>
                  </a:moveTo>
                  <a:cubicBezTo>
                    <a:pt x="112" y="1"/>
                    <a:pt x="20" y="84"/>
                    <a:pt x="51" y="137"/>
                  </a:cubicBezTo>
                  <a:cubicBezTo>
                    <a:pt x="95" y="206"/>
                    <a:pt x="1" y="314"/>
                    <a:pt x="89" y="377"/>
                  </a:cubicBezTo>
                  <a:cubicBezTo>
                    <a:pt x="109" y="391"/>
                    <a:pt x="129" y="397"/>
                    <a:pt x="148" y="397"/>
                  </a:cubicBezTo>
                  <a:cubicBezTo>
                    <a:pt x="219" y="397"/>
                    <a:pt x="287" y="322"/>
                    <a:pt x="316" y="263"/>
                  </a:cubicBezTo>
                  <a:cubicBezTo>
                    <a:pt x="348" y="219"/>
                    <a:pt x="360" y="162"/>
                    <a:pt x="341" y="106"/>
                  </a:cubicBezTo>
                  <a:cubicBezTo>
                    <a:pt x="316" y="30"/>
                    <a:pt x="253" y="49"/>
                    <a:pt x="203" y="11"/>
                  </a:cubicBezTo>
                  <a:cubicBezTo>
                    <a:pt x="194" y="4"/>
                    <a:pt x="184" y="1"/>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381225" y="3306425"/>
              <a:ext cx="7375" cy="7050"/>
            </a:xfrm>
            <a:custGeom>
              <a:avLst/>
              <a:gdLst/>
              <a:ahLst/>
              <a:cxnLst/>
              <a:rect l="l" t="t" r="r" b="b"/>
              <a:pathLst>
                <a:path w="295" h="282" extrusionOk="0">
                  <a:moveTo>
                    <a:pt x="212" y="0"/>
                  </a:moveTo>
                  <a:cubicBezTo>
                    <a:pt x="196" y="0"/>
                    <a:pt x="178" y="5"/>
                    <a:pt x="158" y="15"/>
                  </a:cubicBezTo>
                  <a:cubicBezTo>
                    <a:pt x="89" y="46"/>
                    <a:pt x="0" y="147"/>
                    <a:pt x="57" y="223"/>
                  </a:cubicBezTo>
                  <a:cubicBezTo>
                    <a:pt x="57" y="235"/>
                    <a:pt x="63" y="242"/>
                    <a:pt x="70" y="248"/>
                  </a:cubicBezTo>
                  <a:cubicBezTo>
                    <a:pt x="81" y="272"/>
                    <a:pt x="99" y="281"/>
                    <a:pt x="119" y="281"/>
                  </a:cubicBezTo>
                  <a:cubicBezTo>
                    <a:pt x="168" y="281"/>
                    <a:pt x="231" y="225"/>
                    <a:pt x="240" y="185"/>
                  </a:cubicBezTo>
                  <a:cubicBezTo>
                    <a:pt x="253" y="166"/>
                    <a:pt x="259" y="141"/>
                    <a:pt x="265" y="122"/>
                  </a:cubicBezTo>
                  <a:cubicBezTo>
                    <a:pt x="295" y="53"/>
                    <a:pt x="267"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386100" y="3294175"/>
              <a:ext cx="7550" cy="5525"/>
            </a:xfrm>
            <a:custGeom>
              <a:avLst/>
              <a:gdLst/>
              <a:ahLst/>
              <a:cxnLst/>
              <a:rect l="l" t="t" r="r" b="b"/>
              <a:pathLst>
                <a:path w="302" h="221" extrusionOk="0">
                  <a:moveTo>
                    <a:pt x="220" y="1"/>
                  </a:moveTo>
                  <a:cubicBezTo>
                    <a:pt x="206" y="1"/>
                    <a:pt x="189" y="4"/>
                    <a:pt x="171" y="13"/>
                  </a:cubicBezTo>
                  <a:lnTo>
                    <a:pt x="127" y="32"/>
                  </a:lnTo>
                  <a:cubicBezTo>
                    <a:pt x="89" y="51"/>
                    <a:pt x="1" y="139"/>
                    <a:pt x="51" y="183"/>
                  </a:cubicBezTo>
                  <a:lnTo>
                    <a:pt x="77" y="202"/>
                  </a:lnTo>
                  <a:cubicBezTo>
                    <a:pt x="92" y="215"/>
                    <a:pt x="109" y="220"/>
                    <a:pt x="127" y="220"/>
                  </a:cubicBezTo>
                  <a:cubicBezTo>
                    <a:pt x="186" y="220"/>
                    <a:pt x="248" y="157"/>
                    <a:pt x="272" y="114"/>
                  </a:cubicBezTo>
                  <a:cubicBezTo>
                    <a:pt x="302" y="49"/>
                    <a:pt x="273"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356000" y="3305350"/>
              <a:ext cx="7700" cy="4300"/>
            </a:xfrm>
            <a:custGeom>
              <a:avLst/>
              <a:gdLst/>
              <a:ahLst/>
              <a:cxnLst/>
              <a:rect l="l" t="t" r="r" b="b"/>
              <a:pathLst>
                <a:path w="308" h="172" extrusionOk="0">
                  <a:moveTo>
                    <a:pt x="229" y="0"/>
                  </a:moveTo>
                  <a:cubicBezTo>
                    <a:pt x="227" y="0"/>
                    <a:pt x="224" y="0"/>
                    <a:pt x="221" y="1"/>
                  </a:cubicBezTo>
                  <a:cubicBezTo>
                    <a:pt x="196" y="1"/>
                    <a:pt x="171" y="7"/>
                    <a:pt x="145" y="13"/>
                  </a:cubicBezTo>
                  <a:cubicBezTo>
                    <a:pt x="101" y="26"/>
                    <a:pt x="0" y="121"/>
                    <a:pt x="76" y="159"/>
                  </a:cubicBezTo>
                  <a:cubicBezTo>
                    <a:pt x="95" y="165"/>
                    <a:pt x="114" y="171"/>
                    <a:pt x="139" y="171"/>
                  </a:cubicBezTo>
                  <a:cubicBezTo>
                    <a:pt x="142" y="172"/>
                    <a:pt x="145" y="172"/>
                    <a:pt x="148" y="172"/>
                  </a:cubicBezTo>
                  <a:cubicBezTo>
                    <a:pt x="236" y="172"/>
                    <a:pt x="308"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328550" y="3272800"/>
              <a:ext cx="5075" cy="5650"/>
            </a:xfrm>
            <a:custGeom>
              <a:avLst/>
              <a:gdLst/>
              <a:ahLst/>
              <a:cxnLst/>
              <a:rect l="l" t="t" r="r" b="b"/>
              <a:pathLst>
                <a:path w="203" h="226" extrusionOk="0">
                  <a:moveTo>
                    <a:pt x="138" y="1"/>
                  </a:moveTo>
                  <a:cubicBezTo>
                    <a:pt x="76" y="1"/>
                    <a:pt x="29" y="72"/>
                    <a:pt x="13" y="130"/>
                  </a:cubicBezTo>
                  <a:cubicBezTo>
                    <a:pt x="1" y="155"/>
                    <a:pt x="20" y="187"/>
                    <a:pt x="45" y="187"/>
                  </a:cubicBezTo>
                  <a:cubicBezTo>
                    <a:pt x="32" y="193"/>
                    <a:pt x="32" y="199"/>
                    <a:pt x="45" y="212"/>
                  </a:cubicBezTo>
                  <a:cubicBezTo>
                    <a:pt x="50" y="222"/>
                    <a:pt x="57" y="225"/>
                    <a:pt x="65" y="225"/>
                  </a:cubicBezTo>
                  <a:cubicBezTo>
                    <a:pt x="87" y="225"/>
                    <a:pt x="114" y="194"/>
                    <a:pt x="114" y="180"/>
                  </a:cubicBezTo>
                  <a:cubicBezTo>
                    <a:pt x="127" y="142"/>
                    <a:pt x="152" y="111"/>
                    <a:pt x="165" y="73"/>
                  </a:cubicBezTo>
                  <a:cubicBezTo>
                    <a:pt x="184" y="54"/>
                    <a:pt x="203" y="29"/>
                    <a:pt x="177" y="10"/>
                  </a:cubicBezTo>
                  <a:cubicBezTo>
                    <a:pt x="164" y="4"/>
                    <a:pt x="15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355700" y="3232825"/>
              <a:ext cx="9150" cy="8075"/>
            </a:xfrm>
            <a:custGeom>
              <a:avLst/>
              <a:gdLst/>
              <a:ahLst/>
              <a:cxnLst/>
              <a:rect l="l" t="t" r="r" b="b"/>
              <a:pathLst>
                <a:path w="366" h="323" extrusionOk="0">
                  <a:moveTo>
                    <a:pt x="261" y="0"/>
                  </a:moveTo>
                  <a:cubicBezTo>
                    <a:pt x="115" y="0"/>
                    <a:pt x="1" y="143"/>
                    <a:pt x="50" y="291"/>
                  </a:cubicBezTo>
                  <a:cubicBezTo>
                    <a:pt x="58" y="310"/>
                    <a:pt x="70" y="317"/>
                    <a:pt x="84" y="317"/>
                  </a:cubicBezTo>
                  <a:cubicBezTo>
                    <a:pt x="121" y="317"/>
                    <a:pt x="171" y="264"/>
                    <a:pt x="190" y="229"/>
                  </a:cubicBezTo>
                  <a:lnTo>
                    <a:pt x="190" y="229"/>
                  </a:lnTo>
                  <a:lnTo>
                    <a:pt x="151" y="322"/>
                  </a:lnTo>
                  <a:cubicBezTo>
                    <a:pt x="183" y="316"/>
                    <a:pt x="214" y="303"/>
                    <a:pt x="239" y="284"/>
                  </a:cubicBezTo>
                  <a:cubicBezTo>
                    <a:pt x="277" y="253"/>
                    <a:pt x="315" y="215"/>
                    <a:pt x="334" y="165"/>
                  </a:cubicBezTo>
                  <a:cubicBezTo>
                    <a:pt x="365" y="102"/>
                    <a:pt x="365" y="1"/>
                    <a:pt x="271" y="1"/>
                  </a:cubicBezTo>
                  <a:cubicBezTo>
                    <a:pt x="268" y="1"/>
                    <a:pt x="264"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370500" y="3246550"/>
              <a:ext cx="15325" cy="9000"/>
            </a:xfrm>
            <a:custGeom>
              <a:avLst/>
              <a:gdLst/>
              <a:ahLst/>
              <a:cxnLst/>
              <a:rect l="l" t="t" r="r" b="b"/>
              <a:pathLst>
                <a:path w="613" h="360" extrusionOk="0">
                  <a:moveTo>
                    <a:pt x="392" y="0"/>
                  </a:moveTo>
                  <a:cubicBezTo>
                    <a:pt x="228" y="0"/>
                    <a:pt x="0" y="360"/>
                    <a:pt x="221" y="360"/>
                  </a:cubicBezTo>
                  <a:cubicBezTo>
                    <a:pt x="379" y="360"/>
                    <a:pt x="61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351475" y="3260000"/>
              <a:ext cx="8950" cy="6725"/>
            </a:xfrm>
            <a:custGeom>
              <a:avLst/>
              <a:gdLst/>
              <a:ahLst/>
              <a:cxnLst/>
              <a:rect l="l" t="t" r="r" b="b"/>
              <a:pathLst>
                <a:path w="358" h="269" extrusionOk="0">
                  <a:moveTo>
                    <a:pt x="196" y="1"/>
                  </a:moveTo>
                  <a:cubicBezTo>
                    <a:pt x="141" y="1"/>
                    <a:pt x="91" y="47"/>
                    <a:pt x="55" y="106"/>
                  </a:cubicBezTo>
                  <a:cubicBezTo>
                    <a:pt x="11" y="172"/>
                    <a:pt x="0" y="269"/>
                    <a:pt x="81" y="269"/>
                  </a:cubicBezTo>
                  <a:cubicBezTo>
                    <a:pt x="92" y="269"/>
                    <a:pt x="104" y="267"/>
                    <a:pt x="118" y="263"/>
                  </a:cubicBezTo>
                  <a:cubicBezTo>
                    <a:pt x="181" y="251"/>
                    <a:pt x="358" y="93"/>
                    <a:pt x="263" y="24"/>
                  </a:cubicBezTo>
                  <a:cubicBezTo>
                    <a:pt x="240" y="8"/>
                    <a:pt x="218"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332150" y="3244125"/>
              <a:ext cx="8100" cy="6550"/>
            </a:xfrm>
            <a:custGeom>
              <a:avLst/>
              <a:gdLst/>
              <a:ahLst/>
              <a:cxnLst/>
              <a:rect l="l" t="t" r="r" b="b"/>
              <a:pathLst>
                <a:path w="324" h="262" extrusionOk="0">
                  <a:moveTo>
                    <a:pt x="221" y="0"/>
                  </a:moveTo>
                  <a:cubicBezTo>
                    <a:pt x="156" y="0"/>
                    <a:pt x="54" y="98"/>
                    <a:pt x="40" y="135"/>
                  </a:cubicBezTo>
                  <a:cubicBezTo>
                    <a:pt x="1" y="213"/>
                    <a:pt x="42" y="261"/>
                    <a:pt x="101" y="261"/>
                  </a:cubicBezTo>
                  <a:cubicBezTo>
                    <a:pt x="127" y="261"/>
                    <a:pt x="157" y="251"/>
                    <a:pt x="185" y="230"/>
                  </a:cubicBezTo>
                  <a:cubicBezTo>
                    <a:pt x="185" y="224"/>
                    <a:pt x="185" y="217"/>
                    <a:pt x="185" y="211"/>
                  </a:cubicBezTo>
                  <a:cubicBezTo>
                    <a:pt x="229" y="205"/>
                    <a:pt x="324" y="104"/>
                    <a:pt x="279" y="72"/>
                  </a:cubicBezTo>
                  <a:cubicBezTo>
                    <a:pt x="279" y="66"/>
                    <a:pt x="273" y="53"/>
                    <a:pt x="273" y="47"/>
                  </a:cubicBezTo>
                  <a:cubicBezTo>
                    <a:pt x="265" y="13"/>
                    <a:pt x="245"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297800" y="3277825"/>
              <a:ext cx="6575" cy="6275"/>
            </a:xfrm>
            <a:custGeom>
              <a:avLst/>
              <a:gdLst/>
              <a:ahLst/>
              <a:cxnLst/>
              <a:rect l="l" t="t" r="r" b="b"/>
              <a:pathLst>
                <a:path w="263" h="251" extrusionOk="0">
                  <a:moveTo>
                    <a:pt x="187" y="1"/>
                  </a:moveTo>
                  <a:cubicBezTo>
                    <a:pt x="178" y="1"/>
                    <a:pt x="169" y="2"/>
                    <a:pt x="159" y="4"/>
                  </a:cubicBezTo>
                  <a:cubicBezTo>
                    <a:pt x="133" y="11"/>
                    <a:pt x="108" y="17"/>
                    <a:pt x="89" y="36"/>
                  </a:cubicBezTo>
                  <a:lnTo>
                    <a:pt x="83" y="42"/>
                  </a:lnTo>
                  <a:cubicBezTo>
                    <a:pt x="58" y="55"/>
                    <a:pt x="39" y="80"/>
                    <a:pt x="26" y="105"/>
                  </a:cubicBezTo>
                  <a:cubicBezTo>
                    <a:pt x="20" y="105"/>
                    <a:pt x="20" y="112"/>
                    <a:pt x="20" y="118"/>
                  </a:cubicBezTo>
                  <a:cubicBezTo>
                    <a:pt x="14" y="124"/>
                    <a:pt x="14" y="131"/>
                    <a:pt x="7" y="137"/>
                  </a:cubicBezTo>
                  <a:cubicBezTo>
                    <a:pt x="1" y="150"/>
                    <a:pt x="1" y="162"/>
                    <a:pt x="1" y="175"/>
                  </a:cubicBezTo>
                  <a:cubicBezTo>
                    <a:pt x="1" y="181"/>
                    <a:pt x="1" y="181"/>
                    <a:pt x="1" y="187"/>
                  </a:cubicBezTo>
                  <a:lnTo>
                    <a:pt x="1" y="194"/>
                  </a:lnTo>
                  <a:cubicBezTo>
                    <a:pt x="1" y="200"/>
                    <a:pt x="1" y="206"/>
                    <a:pt x="1" y="213"/>
                  </a:cubicBezTo>
                  <a:cubicBezTo>
                    <a:pt x="1" y="219"/>
                    <a:pt x="7" y="219"/>
                    <a:pt x="14" y="225"/>
                  </a:cubicBezTo>
                  <a:cubicBezTo>
                    <a:pt x="14" y="231"/>
                    <a:pt x="20" y="231"/>
                    <a:pt x="20" y="238"/>
                  </a:cubicBezTo>
                  <a:cubicBezTo>
                    <a:pt x="33" y="244"/>
                    <a:pt x="45" y="250"/>
                    <a:pt x="58" y="250"/>
                  </a:cubicBezTo>
                  <a:cubicBezTo>
                    <a:pt x="77" y="250"/>
                    <a:pt x="96" y="250"/>
                    <a:pt x="108" y="238"/>
                  </a:cubicBezTo>
                  <a:cubicBezTo>
                    <a:pt x="127" y="238"/>
                    <a:pt x="140" y="225"/>
                    <a:pt x="152" y="219"/>
                  </a:cubicBezTo>
                  <a:cubicBezTo>
                    <a:pt x="197" y="194"/>
                    <a:pt x="228" y="150"/>
                    <a:pt x="241" y="105"/>
                  </a:cubicBezTo>
                  <a:cubicBezTo>
                    <a:pt x="263" y="51"/>
                    <a:pt x="242"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307175" y="3310050"/>
              <a:ext cx="13375" cy="10400"/>
            </a:xfrm>
            <a:custGeom>
              <a:avLst/>
              <a:gdLst/>
              <a:ahLst/>
              <a:cxnLst/>
              <a:rect l="l" t="t" r="r" b="b"/>
              <a:pathLst>
                <a:path w="535" h="416" extrusionOk="0">
                  <a:moveTo>
                    <a:pt x="367" y="0"/>
                  </a:moveTo>
                  <a:cubicBezTo>
                    <a:pt x="288" y="0"/>
                    <a:pt x="200" y="73"/>
                    <a:pt x="149" y="128"/>
                  </a:cubicBezTo>
                  <a:cubicBezTo>
                    <a:pt x="61" y="222"/>
                    <a:pt x="0" y="415"/>
                    <a:pt x="156" y="415"/>
                  </a:cubicBezTo>
                  <a:cubicBezTo>
                    <a:pt x="168" y="415"/>
                    <a:pt x="180" y="414"/>
                    <a:pt x="194" y="412"/>
                  </a:cubicBezTo>
                  <a:cubicBezTo>
                    <a:pt x="244" y="399"/>
                    <a:pt x="288" y="380"/>
                    <a:pt x="332" y="349"/>
                  </a:cubicBezTo>
                  <a:cubicBezTo>
                    <a:pt x="408" y="292"/>
                    <a:pt x="534" y="128"/>
                    <a:pt x="446" y="34"/>
                  </a:cubicBezTo>
                  <a:cubicBezTo>
                    <a:pt x="422" y="10"/>
                    <a:pt x="395"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323200" y="3296900"/>
              <a:ext cx="8500" cy="7400"/>
            </a:xfrm>
            <a:custGeom>
              <a:avLst/>
              <a:gdLst/>
              <a:ahLst/>
              <a:cxnLst/>
              <a:rect l="l" t="t" r="r" b="b"/>
              <a:pathLst>
                <a:path w="340" h="296" extrusionOk="0">
                  <a:moveTo>
                    <a:pt x="227" y="1"/>
                  </a:moveTo>
                  <a:cubicBezTo>
                    <a:pt x="197" y="1"/>
                    <a:pt x="163" y="12"/>
                    <a:pt x="133" y="36"/>
                  </a:cubicBezTo>
                  <a:lnTo>
                    <a:pt x="63" y="93"/>
                  </a:lnTo>
                  <a:cubicBezTo>
                    <a:pt x="32" y="112"/>
                    <a:pt x="0" y="150"/>
                    <a:pt x="13" y="194"/>
                  </a:cubicBezTo>
                  <a:lnTo>
                    <a:pt x="26" y="244"/>
                  </a:lnTo>
                  <a:cubicBezTo>
                    <a:pt x="39" y="281"/>
                    <a:pt x="62" y="295"/>
                    <a:pt x="90" y="295"/>
                  </a:cubicBezTo>
                  <a:cubicBezTo>
                    <a:pt x="168" y="295"/>
                    <a:pt x="278" y="185"/>
                    <a:pt x="297" y="143"/>
                  </a:cubicBezTo>
                  <a:cubicBezTo>
                    <a:pt x="340" y="53"/>
                    <a:pt x="29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449175" y="3273200"/>
              <a:ext cx="14375" cy="12150"/>
            </a:xfrm>
            <a:custGeom>
              <a:avLst/>
              <a:gdLst/>
              <a:ahLst/>
              <a:cxnLst/>
              <a:rect l="l" t="t" r="r" b="b"/>
              <a:pathLst>
                <a:path w="575" h="486" extrusionOk="0">
                  <a:moveTo>
                    <a:pt x="379" y="0"/>
                  </a:moveTo>
                  <a:cubicBezTo>
                    <a:pt x="240" y="0"/>
                    <a:pt x="108" y="120"/>
                    <a:pt x="45" y="240"/>
                  </a:cubicBezTo>
                  <a:cubicBezTo>
                    <a:pt x="1" y="335"/>
                    <a:pt x="1" y="486"/>
                    <a:pt x="146" y="486"/>
                  </a:cubicBezTo>
                  <a:lnTo>
                    <a:pt x="196" y="486"/>
                  </a:lnTo>
                  <a:cubicBezTo>
                    <a:pt x="341" y="486"/>
                    <a:pt x="474" y="366"/>
                    <a:pt x="530" y="246"/>
                  </a:cubicBezTo>
                  <a:cubicBezTo>
                    <a:pt x="575" y="152"/>
                    <a:pt x="575" y="0"/>
                    <a:pt x="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392575" y="3327275"/>
              <a:ext cx="17275" cy="15025"/>
            </a:xfrm>
            <a:custGeom>
              <a:avLst/>
              <a:gdLst/>
              <a:ahLst/>
              <a:cxnLst/>
              <a:rect l="l" t="t" r="r" b="b"/>
              <a:pathLst>
                <a:path w="691" h="601" extrusionOk="0">
                  <a:moveTo>
                    <a:pt x="509" y="1"/>
                  </a:moveTo>
                  <a:cubicBezTo>
                    <a:pt x="492" y="1"/>
                    <a:pt x="474" y="3"/>
                    <a:pt x="455" y="7"/>
                  </a:cubicBezTo>
                  <a:cubicBezTo>
                    <a:pt x="322" y="45"/>
                    <a:pt x="202" y="127"/>
                    <a:pt x="127" y="240"/>
                  </a:cubicBezTo>
                  <a:cubicBezTo>
                    <a:pt x="64" y="310"/>
                    <a:pt x="0" y="436"/>
                    <a:pt x="45" y="530"/>
                  </a:cubicBezTo>
                  <a:cubicBezTo>
                    <a:pt x="69" y="583"/>
                    <a:pt x="115" y="600"/>
                    <a:pt x="165" y="600"/>
                  </a:cubicBezTo>
                  <a:cubicBezTo>
                    <a:pt x="206" y="600"/>
                    <a:pt x="251" y="589"/>
                    <a:pt x="291" y="574"/>
                  </a:cubicBezTo>
                  <a:cubicBezTo>
                    <a:pt x="310" y="568"/>
                    <a:pt x="328" y="556"/>
                    <a:pt x="354" y="543"/>
                  </a:cubicBezTo>
                  <a:cubicBezTo>
                    <a:pt x="366" y="537"/>
                    <a:pt x="379" y="530"/>
                    <a:pt x="392" y="524"/>
                  </a:cubicBezTo>
                  <a:cubicBezTo>
                    <a:pt x="524" y="461"/>
                    <a:pt x="625" y="347"/>
                    <a:pt x="663" y="209"/>
                  </a:cubicBezTo>
                  <a:cubicBezTo>
                    <a:pt x="690" y="88"/>
                    <a:pt x="622" y="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438625" y="3318600"/>
              <a:ext cx="10275" cy="9525"/>
            </a:xfrm>
            <a:custGeom>
              <a:avLst/>
              <a:gdLst/>
              <a:ahLst/>
              <a:cxnLst/>
              <a:rect l="l" t="t" r="r" b="b"/>
              <a:pathLst>
                <a:path w="411" h="381" extrusionOk="0">
                  <a:moveTo>
                    <a:pt x="265" y="1"/>
                  </a:moveTo>
                  <a:cubicBezTo>
                    <a:pt x="227" y="1"/>
                    <a:pt x="189" y="13"/>
                    <a:pt x="158" y="38"/>
                  </a:cubicBezTo>
                  <a:cubicBezTo>
                    <a:pt x="149" y="43"/>
                    <a:pt x="103" y="74"/>
                    <a:pt x="105" y="74"/>
                  </a:cubicBezTo>
                  <a:cubicBezTo>
                    <a:pt x="106" y="74"/>
                    <a:pt x="110" y="72"/>
                    <a:pt x="119" y="66"/>
                  </a:cubicBezTo>
                  <a:lnTo>
                    <a:pt x="119" y="66"/>
                  </a:lnTo>
                  <a:cubicBezTo>
                    <a:pt x="51" y="112"/>
                    <a:pt x="6" y="196"/>
                    <a:pt x="0" y="284"/>
                  </a:cubicBezTo>
                  <a:lnTo>
                    <a:pt x="0" y="322"/>
                  </a:lnTo>
                  <a:cubicBezTo>
                    <a:pt x="0" y="365"/>
                    <a:pt x="27" y="381"/>
                    <a:pt x="66" y="381"/>
                  </a:cubicBezTo>
                  <a:cubicBezTo>
                    <a:pt x="73" y="381"/>
                    <a:pt x="81" y="380"/>
                    <a:pt x="88" y="379"/>
                  </a:cubicBezTo>
                  <a:lnTo>
                    <a:pt x="139" y="373"/>
                  </a:lnTo>
                  <a:cubicBezTo>
                    <a:pt x="215" y="354"/>
                    <a:pt x="278" y="303"/>
                    <a:pt x="315" y="240"/>
                  </a:cubicBezTo>
                  <a:cubicBezTo>
                    <a:pt x="353" y="196"/>
                    <a:pt x="410" y="76"/>
                    <a:pt x="341" y="32"/>
                  </a:cubicBezTo>
                  <a:cubicBezTo>
                    <a:pt x="322" y="7"/>
                    <a:pt x="29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434525" y="3300075"/>
              <a:ext cx="7900" cy="7925"/>
            </a:xfrm>
            <a:custGeom>
              <a:avLst/>
              <a:gdLst/>
              <a:ahLst/>
              <a:cxnLst/>
              <a:rect l="l" t="t" r="r" b="b"/>
              <a:pathLst>
                <a:path w="316" h="317" extrusionOk="0">
                  <a:moveTo>
                    <a:pt x="239" y="0"/>
                  </a:moveTo>
                  <a:cubicBezTo>
                    <a:pt x="218" y="0"/>
                    <a:pt x="193" y="8"/>
                    <a:pt x="170" y="16"/>
                  </a:cubicBezTo>
                  <a:cubicBezTo>
                    <a:pt x="126" y="35"/>
                    <a:pt x="82" y="73"/>
                    <a:pt x="57" y="117"/>
                  </a:cubicBezTo>
                  <a:cubicBezTo>
                    <a:pt x="13" y="161"/>
                    <a:pt x="0" y="231"/>
                    <a:pt x="32" y="281"/>
                  </a:cubicBezTo>
                  <a:cubicBezTo>
                    <a:pt x="58" y="308"/>
                    <a:pt x="86" y="317"/>
                    <a:pt x="114" y="317"/>
                  </a:cubicBezTo>
                  <a:cubicBezTo>
                    <a:pt x="140" y="317"/>
                    <a:pt x="165" y="309"/>
                    <a:pt x="189" y="300"/>
                  </a:cubicBezTo>
                  <a:cubicBezTo>
                    <a:pt x="240" y="288"/>
                    <a:pt x="271" y="250"/>
                    <a:pt x="290" y="206"/>
                  </a:cubicBezTo>
                  <a:cubicBezTo>
                    <a:pt x="309" y="155"/>
                    <a:pt x="315" y="92"/>
                    <a:pt x="297" y="42"/>
                  </a:cubicBezTo>
                  <a:cubicBezTo>
                    <a:pt x="286" y="11"/>
                    <a:pt x="265"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421900" y="3270325"/>
              <a:ext cx="9025" cy="8575"/>
            </a:xfrm>
            <a:custGeom>
              <a:avLst/>
              <a:gdLst/>
              <a:ahLst/>
              <a:cxnLst/>
              <a:rect l="l" t="t" r="r" b="b"/>
              <a:pathLst>
                <a:path w="361" h="343" extrusionOk="0">
                  <a:moveTo>
                    <a:pt x="222" y="1"/>
                  </a:moveTo>
                  <a:cubicBezTo>
                    <a:pt x="158" y="1"/>
                    <a:pt x="95" y="61"/>
                    <a:pt x="64" y="109"/>
                  </a:cubicBezTo>
                  <a:cubicBezTo>
                    <a:pt x="19" y="147"/>
                    <a:pt x="1" y="204"/>
                    <a:pt x="1" y="267"/>
                  </a:cubicBezTo>
                  <a:cubicBezTo>
                    <a:pt x="1" y="304"/>
                    <a:pt x="32" y="342"/>
                    <a:pt x="76" y="342"/>
                  </a:cubicBezTo>
                  <a:cubicBezTo>
                    <a:pt x="114" y="342"/>
                    <a:pt x="146" y="330"/>
                    <a:pt x="177" y="311"/>
                  </a:cubicBezTo>
                  <a:lnTo>
                    <a:pt x="202" y="304"/>
                  </a:lnTo>
                  <a:cubicBezTo>
                    <a:pt x="259" y="286"/>
                    <a:pt x="360" y="191"/>
                    <a:pt x="297" y="134"/>
                  </a:cubicBezTo>
                  <a:lnTo>
                    <a:pt x="297" y="122"/>
                  </a:lnTo>
                  <a:cubicBezTo>
                    <a:pt x="310" y="77"/>
                    <a:pt x="310" y="27"/>
                    <a:pt x="259" y="8"/>
                  </a:cubicBezTo>
                  <a:cubicBezTo>
                    <a:pt x="247" y="3"/>
                    <a:pt x="234"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23575" y="3228500"/>
              <a:ext cx="8950" cy="8350"/>
            </a:xfrm>
            <a:custGeom>
              <a:avLst/>
              <a:gdLst/>
              <a:ahLst/>
              <a:cxnLst/>
              <a:rect l="l" t="t" r="r" b="b"/>
              <a:pathLst>
                <a:path w="358" h="334" extrusionOk="0">
                  <a:moveTo>
                    <a:pt x="256" y="1"/>
                  </a:moveTo>
                  <a:cubicBezTo>
                    <a:pt x="216" y="1"/>
                    <a:pt x="172" y="21"/>
                    <a:pt x="143" y="41"/>
                  </a:cubicBezTo>
                  <a:cubicBezTo>
                    <a:pt x="67" y="92"/>
                    <a:pt x="17" y="167"/>
                    <a:pt x="4" y="262"/>
                  </a:cubicBezTo>
                  <a:cubicBezTo>
                    <a:pt x="0" y="315"/>
                    <a:pt x="43" y="334"/>
                    <a:pt x="88" y="334"/>
                  </a:cubicBezTo>
                  <a:cubicBezTo>
                    <a:pt x="112" y="334"/>
                    <a:pt x="138" y="328"/>
                    <a:pt x="156" y="319"/>
                  </a:cubicBezTo>
                  <a:cubicBezTo>
                    <a:pt x="212" y="293"/>
                    <a:pt x="257" y="249"/>
                    <a:pt x="282" y="199"/>
                  </a:cubicBezTo>
                  <a:cubicBezTo>
                    <a:pt x="288" y="199"/>
                    <a:pt x="288" y="193"/>
                    <a:pt x="294" y="193"/>
                  </a:cubicBezTo>
                  <a:cubicBezTo>
                    <a:pt x="326" y="148"/>
                    <a:pt x="358" y="66"/>
                    <a:pt x="313" y="22"/>
                  </a:cubicBezTo>
                  <a:cubicBezTo>
                    <a:pt x="298" y="7"/>
                    <a:pt x="277"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240900" y="2961175"/>
              <a:ext cx="15000" cy="12125"/>
            </a:xfrm>
            <a:custGeom>
              <a:avLst/>
              <a:gdLst/>
              <a:ahLst/>
              <a:cxnLst/>
              <a:rect l="l" t="t" r="r" b="b"/>
              <a:pathLst>
                <a:path w="600" h="485" extrusionOk="0">
                  <a:moveTo>
                    <a:pt x="460" y="0"/>
                  </a:moveTo>
                  <a:cubicBezTo>
                    <a:pt x="428" y="0"/>
                    <a:pt x="394" y="8"/>
                    <a:pt x="366" y="19"/>
                  </a:cubicBezTo>
                  <a:cubicBezTo>
                    <a:pt x="265" y="38"/>
                    <a:pt x="177" y="94"/>
                    <a:pt x="120" y="183"/>
                  </a:cubicBezTo>
                  <a:cubicBezTo>
                    <a:pt x="63" y="258"/>
                    <a:pt x="0" y="429"/>
                    <a:pt x="126" y="473"/>
                  </a:cubicBezTo>
                  <a:cubicBezTo>
                    <a:pt x="150" y="481"/>
                    <a:pt x="173" y="485"/>
                    <a:pt x="195" y="485"/>
                  </a:cubicBezTo>
                  <a:cubicBezTo>
                    <a:pt x="296" y="485"/>
                    <a:pt x="389" y="414"/>
                    <a:pt x="461" y="347"/>
                  </a:cubicBezTo>
                  <a:cubicBezTo>
                    <a:pt x="530" y="290"/>
                    <a:pt x="599" y="164"/>
                    <a:pt x="568" y="69"/>
                  </a:cubicBezTo>
                  <a:cubicBezTo>
                    <a:pt x="549" y="17"/>
                    <a:pt x="506"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273225" y="2934725"/>
              <a:ext cx="11650" cy="9900"/>
            </a:xfrm>
            <a:custGeom>
              <a:avLst/>
              <a:gdLst/>
              <a:ahLst/>
              <a:cxnLst/>
              <a:rect l="l" t="t" r="r" b="b"/>
              <a:pathLst>
                <a:path w="466" h="396" extrusionOk="0">
                  <a:moveTo>
                    <a:pt x="329" y="1"/>
                  </a:moveTo>
                  <a:cubicBezTo>
                    <a:pt x="304" y="1"/>
                    <a:pt x="276" y="8"/>
                    <a:pt x="246" y="23"/>
                  </a:cubicBezTo>
                  <a:cubicBezTo>
                    <a:pt x="133" y="74"/>
                    <a:pt x="0" y="232"/>
                    <a:pt x="82" y="358"/>
                  </a:cubicBezTo>
                  <a:cubicBezTo>
                    <a:pt x="77" y="349"/>
                    <a:pt x="73" y="345"/>
                    <a:pt x="73" y="345"/>
                  </a:cubicBezTo>
                  <a:lnTo>
                    <a:pt x="73" y="345"/>
                  </a:lnTo>
                  <a:cubicBezTo>
                    <a:pt x="73" y="345"/>
                    <a:pt x="78" y="353"/>
                    <a:pt x="88" y="370"/>
                  </a:cubicBezTo>
                  <a:cubicBezTo>
                    <a:pt x="95" y="389"/>
                    <a:pt x="114" y="396"/>
                    <a:pt x="133" y="396"/>
                  </a:cubicBezTo>
                  <a:lnTo>
                    <a:pt x="158" y="396"/>
                  </a:lnTo>
                  <a:cubicBezTo>
                    <a:pt x="246" y="389"/>
                    <a:pt x="322" y="345"/>
                    <a:pt x="372" y="269"/>
                  </a:cubicBezTo>
                  <a:cubicBezTo>
                    <a:pt x="385" y="244"/>
                    <a:pt x="397" y="219"/>
                    <a:pt x="416" y="194"/>
                  </a:cubicBezTo>
                  <a:cubicBezTo>
                    <a:pt x="465" y="86"/>
                    <a:pt x="415"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0025" y="2950150"/>
              <a:ext cx="10575" cy="10000"/>
            </a:xfrm>
            <a:custGeom>
              <a:avLst/>
              <a:gdLst/>
              <a:ahLst/>
              <a:cxnLst/>
              <a:rect l="l" t="t" r="r" b="b"/>
              <a:pathLst>
                <a:path w="423" h="400" extrusionOk="0">
                  <a:moveTo>
                    <a:pt x="318" y="1"/>
                  </a:moveTo>
                  <a:cubicBezTo>
                    <a:pt x="283" y="1"/>
                    <a:pt x="244" y="13"/>
                    <a:pt x="215" y="25"/>
                  </a:cubicBezTo>
                  <a:cubicBezTo>
                    <a:pt x="229" y="17"/>
                    <a:pt x="236" y="14"/>
                    <a:pt x="233" y="14"/>
                  </a:cubicBezTo>
                  <a:cubicBezTo>
                    <a:pt x="231" y="14"/>
                    <a:pt x="225" y="16"/>
                    <a:pt x="215" y="18"/>
                  </a:cubicBezTo>
                  <a:cubicBezTo>
                    <a:pt x="164" y="31"/>
                    <a:pt x="120" y="62"/>
                    <a:pt x="82" y="100"/>
                  </a:cubicBezTo>
                  <a:cubicBezTo>
                    <a:pt x="38" y="132"/>
                    <a:pt x="7" y="189"/>
                    <a:pt x="7" y="245"/>
                  </a:cubicBezTo>
                  <a:cubicBezTo>
                    <a:pt x="0" y="271"/>
                    <a:pt x="7" y="296"/>
                    <a:pt x="19" y="321"/>
                  </a:cubicBezTo>
                  <a:cubicBezTo>
                    <a:pt x="27" y="379"/>
                    <a:pt x="61" y="400"/>
                    <a:pt x="103" y="400"/>
                  </a:cubicBezTo>
                  <a:cubicBezTo>
                    <a:pt x="192" y="400"/>
                    <a:pt x="322" y="309"/>
                    <a:pt x="360" y="258"/>
                  </a:cubicBezTo>
                  <a:cubicBezTo>
                    <a:pt x="404" y="201"/>
                    <a:pt x="423" y="132"/>
                    <a:pt x="410" y="62"/>
                  </a:cubicBezTo>
                  <a:cubicBezTo>
                    <a:pt x="394" y="16"/>
                    <a:pt x="3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278550" y="2981475"/>
              <a:ext cx="8400" cy="8450"/>
            </a:xfrm>
            <a:custGeom>
              <a:avLst/>
              <a:gdLst/>
              <a:ahLst/>
              <a:cxnLst/>
              <a:rect l="l" t="t" r="r" b="b"/>
              <a:pathLst>
                <a:path w="336" h="338" extrusionOk="0">
                  <a:moveTo>
                    <a:pt x="258" y="1"/>
                  </a:moveTo>
                  <a:cubicBezTo>
                    <a:pt x="161" y="1"/>
                    <a:pt x="1" y="122"/>
                    <a:pt x="14" y="228"/>
                  </a:cubicBezTo>
                  <a:cubicBezTo>
                    <a:pt x="20" y="247"/>
                    <a:pt x="20" y="266"/>
                    <a:pt x="27" y="292"/>
                  </a:cubicBezTo>
                  <a:cubicBezTo>
                    <a:pt x="40" y="326"/>
                    <a:pt x="67" y="338"/>
                    <a:pt x="98" y="338"/>
                  </a:cubicBezTo>
                  <a:cubicBezTo>
                    <a:pt x="142" y="338"/>
                    <a:pt x="193" y="314"/>
                    <a:pt x="222" y="292"/>
                  </a:cubicBezTo>
                  <a:cubicBezTo>
                    <a:pt x="298" y="247"/>
                    <a:pt x="336" y="159"/>
                    <a:pt x="329" y="71"/>
                  </a:cubicBezTo>
                  <a:lnTo>
                    <a:pt x="329" y="71"/>
                  </a:lnTo>
                  <a:lnTo>
                    <a:pt x="329" y="77"/>
                  </a:lnTo>
                  <a:cubicBezTo>
                    <a:pt x="329" y="23"/>
                    <a:pt x="300"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73050" y="2962375"/>
              <a:ext cx="8225" cy="7750"/>
            </a:xfrm>
            <a:custGeom>
              <a:avLst/>
              <a:gdLst/>
              <a:ahLst/>
              <a:cxnLst/>
              <a:rect l="l" t="t" r="r" b="b"/>
              <a:pathLst>
                <a:path w="329" h="310" extrusionOk="0">
                  <a:moveTo>
                    <a:pt x="237" y="1"/>
                  </a:moveTo>
                  <a:cubicBezTo>
                    <a:pt x="217" y="1"/>
                    <a:pt x="195" y="7"/>
                    <a:pt x="171" y="15"/>
                  </a:cubicBezTo>
                  <a:lnTo>
                    <a:pt x="165" y="15"/>
                  </a:lnTo>
                  <a:cubicBezTo>
                    <a:pt x="64" y="59"/>
                    <a:pt x="1" y="223"/>
                    <a:pt x="70" y="261"/>
                  </a:cubicBezTo>
                  <a:lnTo>
                    <a:pt x="70" y="267"/>
                  </a:lnTo>
                  <a:cubicBezTo>
                    <a:pt x="83" y="298"/>
                    <a:pt x="103" y="310"/>
                    <a:pt x="125" y="310"/>
                  </a:cubicBezTo>
                  <a:cubicBezTo>
                    <a:pt x="190" y="310"/>
                    <a:pt x="278" y="207"/>
                    <a:pt x="297" y="160"/>
                  </a:cubicBezTo>
                  <a:cubicBezTo>
                    <a:pt x="310" y="128"/>
                    <a:pt x="329" y="78"/>
                    <a:pt x="304" y="40"/>
                  </a:cubicBezTo>
                  <a:cubicBezTo>
                    <a:pt x="286" y="11"/>
                    <a:pt x="263"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258550" y="2977650"/>
              <a:ext cx="10900" cy="9625"/>
            </a:xfrm>
            <a:custGeom>
              <a:avLst/>
              <a:gdLst/>
              <a:ahLst/>
              <a:cxnLst/>
              <a:rect l="l" t="t" r="r" b="b"/>
              <a:pathLst>
                <a:path w="436" h="385" extrusionOk="0">
                  <a:moveTo>
                    <a:pt x="293" y="0"/>
                  </a:moveTo>
                  <a:cubicBezTo>
                    <a:pt x="222" y="0"/>
                    <a:pt x="151" y="32"/>
                    <a:pt x="108" y="91"/>
                  </a:cubicBezTo>
                  <a:cubicBezTo>
                    <a:pt x="51" y="148"/>
                    <a:pt x="1" y="236"/>
                    <a:pt x="38" y="312"/>
                  </a:cubicBezTo>
                  <a:lnTo>
                    <a:pt x="26" y="306"/>
                  </a:lnTo>
                  <a:lnTo>
                    <a:pt x="26" y="306"/>
                  </a:lnTo>
                  <a:cubicBezTo>
                    <a:pt x="32" y="312"/>
                    <a:pt x="38" y="318"/>
                    <a:pt x="45" y="325"/>
                  </a:cubicBezTo>
                  <a:cubicBezTo>
                    <a:pt x="45" y="331"/>
                    <a:pt x="45" y="337"/>
                    <a:pt x="45" y="337"/>
                  </a:cubicBezTo>
                  <a:cubicBezTo>
                    <a:pt x="51" y="344"/>
                    <a:pt x="51" y="350"/>
                    <a:pt x="57" y="356"/>
                  </a:cubicBezTo>
                  <a:cubicBezTo>
                    <a:pt x="76" y="375"/>
                    <a:pt x="103" y="384"/>
                    <a:pt x="131" y="384"/>
                  </a:cubicBezTo>
                  <a:cubicBezTo>
                    <a:pt x="151" y="384"/>
                    <a:pt x="171" y="379"/>
                    <a:pt x="190" y="369"/>
                  </a:cubicBezTo>
                  <a:lnTo>
                    <a:pt x="209" y="363"/>
                  </a:lnTo>
                  <a:cubicBezTo>
                    <a:pt x="310" y="344"/>
                    <a:pt x="436" y="211"/>
                    <a:pt x="398" y="104"/>
                  </a:cubicBezTo>
                  <a:cubicBezTo>
                    <a:pt x="392" y="72"/>
                    <a:pt x="385" y="22"/>
                    <a:pt x="329" y="3"/>
                  </a:cubicBezTo>
                  <a:cubicBezTo>
                    <a:pt x="317" y="1"/>
                    <a:pt x="305"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79200" y="3001650"/>
              <a:ext cx="9025" cy="8100"/>
            </a:xfrm>
            <a:custGeom>
              <a:avLst/>
              <a:gdLst/>
              <a:ahLst/>
              <a:cxnLst/>
              <a:rect l="l" t="t" r="r" b="b"/>
              <a:pathLst>
                <a:path w="361" h="324" extrusionOk="0">
                  <a:moveTo>
                    <a:pt x="263" y="1"/>
                  </a:moveTo>
                  <a:cubicBezTo>
                    <a:pt x="251" y="1"/>
                    <a:pt x="237" y="3"/>
                    <a:pt x="222" y="8"/>
                  </a:cubicBezTo>
                  <a:cubicBezTo>
                    <a:pt x="127" y="33"/>
                    <a:pt x="1" y="109"/>
                    <a:pt x="7" y="222"/>
                  </a:cubicBezTo>
                  <a:lnTo>
                    <a:pt x="108" y="323"/>
                  </a:lnTo>
                  <a:cubicBezTo>
                    <a:pt x="203" y="311"/>
                    <a:pt x="285" y="254"/>
                    <a:pt x="322" y="166"/>
                  </a:cubicBezTo>
                  <a:cubicBezTo>
                    <a:pt x="361" y="95"/>
                    <a:pt x="342"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10750" y="2989075"/>
              <a:ext cx="25" cy="25"/>
            </a:xfrm>
            <a:custGeom>
              <a:avLst/>
              <a:gdLst/>
              <a:ahLst/>
              <a:cxnLst/>
              <a:rect l="l" t="t" r="r" b="b"/>
              <a:pathLst>
                <a:path w="1" h="1" extrusionOk="0">
                  <a:moveTo>
                    <a:pt x="0" y="0"/>
                  </a:moveTo>
                  <a:lnTo>
                    <a:pt x="0" y="0"/>
                  </a:lnTo>
                  <a:cubicBezTo>
                    <a:pt x="0" y="0"/>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310575" y="2983875"/>
              <a:ext cx="6175" cy="6550"/>
            </a:xfrm>
            <a:custGeom>
              <a:avLst/>
              <a:gdLst/>
              <a:ahLst/>
              <a:cxnLst/>
              <a:rect l="l" t="t" r="r" b="b"/>
              <a:pathLst>
                <a:path w="247" h="262" extrusionOk="0">
                  <a:moveTo>
                    <a:pt x="165" y="0"/>
                  </a:moveTo>
                  <a:cubicBezTo>
                    <a:pt x="83" y="6"/>
                    <a:pt x="13" y="76"/>
                    <a:pt x="1" y="158"/>
                  </a:cubicBezTo>
                  <a:cubicBezTo>
                    <a:pt x="1" y="173"/>
                    <a:pt x="5" y="185"/>
                    <a:pt x="7" y="199"/>
                  </a:cubicBezTo>
                  <a:lnTo>
                    <a:pt x="7" y="199"/>
                  </a:lnTo>
                  <a:cubicBezTo>
                    <a:pt x="3" y="235"/>
                    <a:pt x="20" y="261"/>
                    <a:pt x="52" y="261"/>
                  </a:cubicBezTo>
                  <a:cubicBezTo>
                    <a:pt x="57" y="261"/>
                    <a:pt x="64" y="260"/>
                    <a:pt x="70" y="259"/>
                  </a:cubicBezTo>
                  <a:cubicBezTo>
                    <a:pt x="171" y="233"/>
                    <a:pt x="247" y="139"/>
                    <a:pt x="234" y="32"/>
                  </a:cubicBezTo>
                  <a:cubicBezTo>
                    <a:pt x="228" y="13"/>
                    <a:pt x="203"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10750" y="29890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243600" y="2930400"/>
              <a:ext cx="7575" cy="6350"/>
            </a:xfrm>
            <a:custGeom>
              <a:avLst/>
              <a:gdLst/>
              <a:ahLst/>
              <a:cxnLst/>
              <a:rect l="l" t="t" r="r" b="b"/>
              <a:pathLst>
                <a:path w="303" h="254" extrusionOk="0">
                  <a:moveTo>
                    <a:pt x="214" y="0"/>
                  </a:moveTo>
                  <a:cubicBezTo>
                    <a:pt x="197" y="0"/>
                    <a:pt x="179" y="6"/>
                    <a:pt x="163" y="14"/>
                  </a:cubicBezTo>
                  <a:cubicBezTo>
                    <a:pt x="169" y="14"/>
                    <a:pt x="81" y="66"/>
                    <a:pt x="98" y="66"/>
                  </a:cubicBezTo>
                  <a:cubicBezTo>
                    <a:pt x="99" y="66"/>
                    <a:pt x="101" y="65"/>
                    <a:pt x="103" y="65"/>
                  </a:cubicBezTo>
                  <a:lnTo>
                    <a:pt x="103" y="65"/>
                  </a:lnTo>
                  <a:cubicBezTo>
                    <a:pt x="70" y="75"/>
                    <a:pt x="1" y="141"/>
                    <a:pt x="37" y="178"/>
                  </a:cubicBezTo>
                  <a:cubicBezTo>
                    <a:pt x="44" y="215"/>
                    <a:pt x="56" y="253"/>
                    <a:pt x="100" y="253"/>
                  </a:cubicBezTo>
                  <a:cubicBezTo>
                    <a:pt x="176" y="241"/>
                    <a:pt x="239" y="196"/>
                    <a:pt x="271" y="127"/>
                  </a:cubicBezTo>
                  <a:cubicBezTo>
                    <a:pt x="290" y="89"/>
                    <a:pt x="302" y="26"/>
                    <a:pt x="245" y="7"/>
                  </a:cubicBezTo>
                  <a:cubicBezTo>
                    <a:pt x="236" y="2"/>
                    <a:pt x="22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210300" y="2955175"/>
              <a:ext cx="9475" cy="6475"/>
            </a:xfrm>
            <a:custGeom>
              <a:avLst/>
              <a:gdLst/>
              <a:ahLst/>
              <a:cxnLst/>
              <a:rect l="l" t="t" r="r" b="b"/>
              <a:pathLst>
                <a:path w="379" h="259" extrusionOk="0">
                  <a:moveTo>
                    <a:pt x="256" y="0"/>
                  </a:moveTo>
                  <a:cubicBezTo>
                    <a:pt x="245" y="0"/>
                    <a:pt x="233" y="2"/>
                    <a:pt x="221" y="6"/>
                  </a:cubicBezTo>
                  <a:cubicBezTo>
                    <a:pt x="158" y="38"/>
                    <a:pt x="1" y="259"/>
                    <a:pt x="158" y="259"/>
                  </a:cubicBezTo>
                  <a:cubicBezTo>
                    <a:pt x="228" y="246"/>
                    <a:pt x="291" y="208"/>
                    <a:pt x="335" y="145"/>
                  </a:cubicBezTo>
                  <a:cubicBezTo>
                    <a:pt x="379" y="80"/>
                    <a:pt x="328"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218825" y="2997700"/>
              <a:ext cx="8050" cy="7225"/>
            </a:xfrm>
            <a:custGeom>
              <a:avLst/>
              <a:gdLst/>
              <a:ahLst/>
              <a:cxnLst/>
              <a:rect l="l" t="t" r="r" b="b"/>
              <a:pathLst>
                <a:path w="322" h="289" extrusionOk="0">
                  <a:moveTo>
                    <a:pt x="117" y="1"/>
                  </a:moveTo>
                  <a:cubicBezTo>
                    <a:pt x="94" y="1"/>
                    <a:pt x="62" y="31"/>
                    <a:pt x="57" y="46"/>
                  </a:cubicBezTo>
                  <a:cubicBezTo>
                    <a:pt x="25" y="122"/>
                    <a:pt x="0" y="166"/>
                    <a:pt x="32" y="248"/>
                  </a:cubicBezTo>
                  <a:cubicBezTo>
                    <a:pt x="41" y="280"/>
                    <a:pt x="63" y="289"/>
                    <a:pt x="89" y="289"/>
                  </a:cubicBezTo>
                  <a:cubicBezTo>
                    <a:pt x="99" y="289"/>
                    <a:pt x="110" y="288"/>
                    <a:pt x="120" y="286"/>
                  </a:cubicBezTo>
                  <a:cubicBezTo>
                    <a:pt x="202" y="267"/>
                    <a:pt x="265" y="210"/>
                    <a:pt x="297" y="134"/>
                  </a:cubicBezTo>
                  <a:cubicBezTo>
                    <a:pt x="322" y="97"/>
                    <a:pt x="322" y="59"/>
                    <a:pt x="284" y="46"/>
                  </a:cubicBezTo>
                  <a:cubicBezTo>
                    <a:pt x="266" y="37"/>
                    <a:pt x="247" y="31"/>
                    <a:pt x="231" y="31"/>
                  </a:cubicBezTo>
                  <a:cubicBezTo>
                    <a:pt x="225" y="31"/>
                    <a:pt x="220" y="32"/>
                    <a:pt x="215" y="34"/>
                  </a:cubicBezTo>
                  <a:cubicBezTo>
                    <a:pt x="211" y="41"/>
                    <a:pt x="207" y="44"/>
                    <a:pt x="201" y="44"/>
                  </a:cubicBezTo>
                  <a:cubicBezTo>
                    <a:pt x="197" y="44"/>
                    <a:pt x="191" y="42"/>
                    <a:pt x="183" y="40"/>
                  </a:cubicBezTo>
                  <a:cubicBezTo>
                    <a:pt x="164" y="34"/>
                    <a:pt x="145" y="21"/>
                    <a:pt x="133" y="8"/>
                  </a:cubicBezTo>
                  <a:cubicBezTo>
                    <a:pt x="129" y="3"/>
                    <a:pt x="123"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241200" y="2984950"/>
              <a:ext cx="9025" cy="7375"/>
            </a:xfrm>
            <a:custGeom>
              <a:avLst/>
              <a:gdLst/>
              <a:ahLst/>
              <a:cxnLst/>
              <a:rect l="l" t="t" r="r" b="b"/>
              <a:pathLst>
                <a:path w="361" h="295" extrusionOk="0">
                  <a:moveTo>
                    <a:pt x="256" y="1"/>
                  </a:moveTo>
                  <a:cubicBezTo>
                    <a:pt x="246" y="1"/>
                    <a:pt x="237" y="3"/>
                    <a:pt x="228" y="7"/>
                  </a:cubicBezTo>
                  <a:cubicBezTo>
                    <a:pt x="196" y="20"/>
                    <a:pt x="171" y="26"/>
                    <a:pt x="146" y="39"/>
                  </a:cubicBezTo>
                  <a:cubicBezTo>
                    <a:pt x="95" y="64"/>
                    <a:pt x="1" y="165"/>
                    <a:pt x="58" y="222"/>
                  </a:cubicBezTo>
                  <a:cubicBezTo>
                    <a:pt x="70" y="241"/>
                    <a:pt x="83" y="253"/>
                    <a:pt x="102" y="266"/>
                  </a:cubicBezTo>
                  <a:cubicBezTo>
                    <a:pt x="109" y="269"/>
                    <a:pt x="116" y="270"/>
                    <a:pt x="123" y="270"/>
                  </a:cubicBezTo>
                  <a:cubicBezTo>
                    <a:pt x="135" y="270"/>
                    <a:pt x="147" y="267"/>
                    <a:pt x="158" y="267"/>
                  </a:cubicBezTo>
                  <a:cubicBezTo>
                    <a:pt x="168" y="267"/>
                    <a:pt x="177" y="269"/>
                    <a:pt x="184" y="279"/>
                  </a:cubicBezTo>
                  <a:cubicBezTo>
                    <a:pt x="194" y="290"/>
                    <a:pt x="206" y="295"/>
                    <a:pt x="218" y="295"/>
                  </a:cubicBezTo>
                  <a:cubicBezTo>
                    <a:pt x="269" y="295"/>
                    <a:pt x="331" y="219"/>
                    <a:pt x="341" y="184"/>
                  </a:cubicBezTo>
                  <a:cubicBezTo>
                    <a:pt x="360" y="127"/>
                    <a:pt x="348" y="64"/>
                    <a:pt x="304" y="20"/>
                  </a:cubicBezTo>
                  <a:cubicBezTo>
                    <a:pt x="291" y="8"/>
                    <a:pt x="274"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208400" y="2977725"/>
              <a:ext cx="9975" cy="9550"/>
            </a:xfrm>
            <a:custGeom>
              <a:avLst/>
              <a:gdLst/>
              <a:ahLst/>
              <a:cxnLst/>
              <a:rect l="l" t="t" r="r" b="b"/>
              <a:pathLst>
                <a:path w="399" h="382" extrusionOk="0">
                  <a:moveTo>
                    <a:pt x="253" y="1"/>
                  </a:moveTo>
                  <a:cubicBezTo>
                    <a:pt x="222" y="1"/>
                    <a:pt x="189" y="10"/>
                    <a:pt x="171" y="19"/>
                  </a:cubicBezTo>
                  <a:cubicBezTo>
                    <a:pt x="77" y="63"/>
                    <a:pt x="14" y="145"/>
                    <a:pt x="1" y="246"/>
                  </a:cubicBezTo>
                  <a:cubicBezTo>
                    <a:pt x="1" y="278"/>
                    <a:pt x="1" y="303"/>
                    <a:pt x="14" y="328"/>
                  </a:cubicBezTo>
                  <a:cubicBezTo>
                    <a:pt x="30" y="367"/>
                    <a:pt x="63" y="382"/>
                    <a:pt x="100" y="382"/>
                  </a:cubicBezTo>
                  <a:cubicBezTo>
                    <a:pt x="145" y="382"/>
                    <a:pt x="196" y="359"/>
                    <a:pt x="228" y="334"/>
                  </a:cubicBezTo>
                  <a:lnTo>
                    <a:pt x="247" y="322"/>
                  </a:lnTo>
                  <a:cubicBezTo>
                    <a:pt x="272" y="296"/>
                    <a:pt x="398" y="170"/>
                    <a:pt x="342" y="114"/>
                  </a:cubicBezTo>
                  <a:cubicBezTo>
                    <a:pt x="342" y="101"/>
                    <a:pt x="342" y="95"/>
                    <a:pt x="342" y="82"/>
                  </a:cubicBezTo>
                  <a:lnTo>
                    <a:pt x="329" y="50"/>
                  </a:lnTo>
                  <a:lnTo>
                    <a:pt x="329" y="44"/>
                  </a:lnTo>
                  <a:cubicBezTo>
                    <a:pt x="319" y="11"/>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211100" y="2918075"/>
              <a:ext cx="8700" cy="7750"/>
            </a:xfrm>
            <a:custGeom>
              <a:avLst/>
              <a:gdLst/>
              <a:ahLst/>
              <a:cxnLst/>
              <a:rect l="l" t="t" r="r" b="b"/>
              <a:pathLst>
                <a:path w="348" h="310" extrusionOk="0">
                  <a:moveTo>
                    <a:pt x="248" y="1"/>
                  </a:moveTo>
                  <a:cubicBezTo>
                    <a:pt x="227" y="1"/>
                    <a:pt x="205" y="7"/>
                    <a:pt x="183" y="15"/>
                  </a:cubicBezTo>
                  <a:cubicBezTo>
                    <a:pt x="95" y="52"/>
                    <a:pt x="0" y="147"/>
                    <a:pt x="13" y="254"/>
                  </a:cubicBezTo>
                  <a:cubicBezTo>
                    <a:pt x="19" y="295"/>
                    <a:pt x="37" y="310"/>
                    <a:pt x="62" y="310"/>
                  </a:cubicBezTo>
                  <a:cubicBezTo>
                    <a:pt x="90" y="310"/>
                    <a:pt x="127" y="288"/>
                    <a:pt x="158" y="261"/>
                  </a:cubicBezTo>
                  <a:cubicBezTo>
                    <a:pt x="196" y="248"/>
                    <a:pt x="234" y="223"/>
                    <a:pt x="259" y="198"/>
                  </a:cubicBezTo>
                  <a:cubicBezTo>
                    <a:pt x="290" y="166"/>
                    <a:pt x="347" y="109"/>
                    <a:pt x="328" y="65"/>
                  </a:cubicBezTo>
                  <a:cubicBezTo>
                    <a:pt x="328" y="59"/>
                    <a:pt x="315" y="46"/>
                    <a:pt x="315" y="40"/>
                  </a:cubicBezTo>
                  <a:cubicBezTo>
                    <a:pt x="301" y="11"/>
                    <a:pt x="276"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275900" y="2895025"/>
              <a:ext cx="10275" cy="6300"/>
            </a:xfrm>
            <a:custGeom>
              <a:avLst/>
              <a:gdLst/>
              <a:ahLst/>
              <a:cxnLst/>
              <a:rect l="l" t="t" r="r" b="b"/>
              <a:pathLst>
                <a:path w="411" h="252" extrusionOk="0">
                  <a:moveTo>
                    <a:pt x="314" y="1"/>
                  </a:moveTo>
                  <a:cubicBezTo>
                    <a:pt x="290" y="1"/>
                    <a:pt x="263" y="7"/>
                    <a:pt x="240" y="16"/>
                  </a:cubicBezTo>
                  <a:cubicBezTo>
                    <a:pt x="177" y="22"/>
                    <a:pt x="0" y="218"/>
                    <a:pt x="126" y="243"/>
                  </a:cubicBezTo>
                  <a:cubicBezTo>
                    <a:pt x="149" y="248"/>
                    <a:pt x="172" y="251"/>
                    <a:pt x="196" y="251"/>
                  </a:cubicBezTo>
                  <a:cubicBezTo>
                    <a:pt x="304" y="251"/>
                    <a:pt x="410" y="191"/>
                    <a:pt x="410" y="66"/>
                  </a:cubicBezTo>
                  <a:cubicBezTo>
                    <a:pt x="410" y="32"/>
                    <a:pt x="384" y="2"/>
                    <a:pt x="351" y="2"/>
                  </a:cubicBezTo>
                  <a:cubicBezTo>
                    <a:pt x="347" y="2"/>
                    <a:pt x="344" y="3"/>
                    <a:pt x="341" y="3"/>
                  </a:cubicBezTo>
                  <a:cubicBezTo>
                    <a:pt x="332" y="2"/>
                    <a:pt x="324"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300175" y="2907775"/>
              <a:ext cx="8850" cy="6025"/>
            </a:xfrm>
            <a:custGeom>
              <a:avLst/>
              <a:gdLst/>
              <a:ahLst/>
              <a:cxnLst/>
              <a:rect l="l" t="t" r="r" b="b"/>
              <a:pathLst>
                <a:path w="354" h="241" extrusionOk="0">
                  <a:moveTo>
                    <a:pt x="283" y="0"/>
                  </a:moveTo>
                  <a:cubicBezTo>
                    <a:pt x="260" y="0"/>
                    <a:pt x="233" y="9"/>
                    <a:pt x="211" y="21"/>
                  </a:cubicBezTo>
                  <a:lnTo>
                    <a:pt x="211" y="21"/>
                  </a:lnTo>
                  <a:cubicBezTo>
                    <a:pt x="212" y="20"/>
                    <a:pt x="211" y="20"/>
                    <a:pt x="210" y="20"/>
                  </a:cubicBezTo>
                  <a:cubicBezTo>
                    <a:pt x="207" y="20"/>
                    <a:pt x="196" y="23"/>
                    <a:pt x="177" y="29"/>
                  </a:cubicBezTo>
                  <a:cubicBezTo>
                    <a:pt x="139" y="48"/>
                    <a:pt x="1" y="174"/>
                    <a:pt x="95" y="206"/>
                  </a:cubicBezTo>
                  <a:cubicBezTo>
                    <a:pt x="108" y="206"/>
                    <a:pt x="120" y="212"/>
                    <a:pt x="127" y="219"/>
                  </a:cubicBezTo>
                  <a:cubicBezTo>
                    <a:pt x="137" y="234"/>
                    <a:pt x="152" y="240"/>
                    <a:pt x="170" y="240"/>
                  </a:cubicBezTo>
                  <a:cubicBezTo>
                    <a:pt x="214" y="240"/>
                    <a:pt x="271" y="199"/>
                    <a:pt x="284" y="181"/>
                  </a:cubicBezTo>
                  <a:cubicBezTo>
                    <a:pt x="297" y="168"/>
                    <a:pt x="316" y="155"/>
                    <a:pt x="329" y="149"/>
                  </a:cubicBezTo>
                  <a:cubicBezTo>
                    <a:pt x="347" y="130"/>
                    <a:pt x="354" y="105"/>
                    <a:pt x="354" y="80"/>
                  </a:cubicBezTo>
                  <a:cubicBezTo>
                    <a:pt x="354" y="66"/>
                    <a:pt x="354" y="58"/>
                    <a:pt x="348" y="58"/>
                  </a:cubicBezTo>
                  <a:cubicBezTo>
                    <a:pt x="347" y="58"/>
                    <a:pt x="344" y="59"/>
                    <a:pt x="341" y="61"/>
                  </a:cubicBezTo>
                  <a:cubicBezTo>
                    <a:pt x="338" y="16"/>
                    <a:pt x="313"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338100" y="2895775"/>
              <a:ext cx="13975" cy="9250"/>
            </a:xfrm>
            <a:custGeom>
              <a:avLst/>
              <a:gdLst/>
              <a:ahLst/>
              <a:cxnLst/>
              <a:rect l="l" t="t" r="r" b="b"/>
              <a:pathLst>
                <a:path w="559" h="370" extrusionOk="0">
                  <a:moveTo>
                    <a:pt x="329" y="0"/>
                  </a:moveTo>
                  <a:cubicBezTo>
                    <a:pt x="293" y="0"/>
                    <a:pt x="258" y="8"/>
                    <a:pt x="228" y="26"/>
                  </a:cubicBezTo>
                  <a:lnTo>
                    <a:pt x="228" y="26"/>
                  </a:lnTo>
                  <a:cubicBezTo>
                    <a:pt x="235" y="21"/>
                    <a:pt x="236" y="19"/>
                    <a:pt x="235" y="19"/>
                  </a:cubicBezTo>
                  <a:cubicBezTo>
                    <a:pt x="229" y="19"/>
                    <a:pt x="156" y="65"/>
                    <a:pt x="142" y="74"/>
                  </a:cubicBezTo>
                  <a:cubicBezTo>
                    <a:pt x="117" y="93"/>
                    <a:pt x="98" y="112"/>
                    <a:pt x="79" y="131"/>
                  </a:cubicBezTo>
                  <a:cubicBezTo>
                    <a:pt x="73" y="143"/>
                    <a:pt x="73" y="150"/>
                    <a:pt x="67" y="150"/>
                  </a:cubicBezTo>
                  <a:lnTo>
                    <a:pt x="60" y="162"/>
                  </a:lnTo>
                  <a:cubicBezTo>
                    <a:pt x="41" y="181"/>
                    <a:pt x="22" y="207"/>
                    <a:pt x="16" y="232"/>
                  </a:cubicBezTo>
                  <a:cubicBezTo>
                    <a:pt x="0" y="258"/>
                    <a:pt x="2" y="293"/>
                    <a:pt x="29" y="293"/>
                  </a:cubicBezTo>
                  <a:cubicBezTo>
                    <a:pt x="34" y="293"/>
                    <a:pt x="40" y="292"/>
                    <a:pt x="48" y="289"/>
                  </a:cubicBezTo>
                  <a:lnTo>
                    <a:pt x="60" y="282"/>
                  </a:lnTo>
                  <a:lnTo>
                    <a:pt x="67" y="282"/>
                  </a:lnTo>
                  <a:cubicBezTo>
                    <a:pt x="72" y="334"/>
                    <a:pt x="120" y="369"/>
                    <a:pt x="168" y="369"/>
                  </a:cubicBezTo>
                  <a:cubicBezTo>
                    <a:pt x="179" y="369"/>
                    <a:pt x="189" y="368"/>
                    <a:pt x="199" y="364"/>
                  </a:cubicBezTo>
                  <a:cubicBezTo>
                    <a:pt x="300" y="339"/>
                    <a:pt x="559" y="74"/>
                    <a:pt x="376" y="5"/>
                  </a:cubicBezTo>
                  <a:cubicBezTo>
                    <a:pt x="360" y="2"/>
                    <a:pt x="345"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333300" y="293040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330800" y="2927150"/>
              <a:ext cx="9600" cy="8525"/>
            </a:xfrm>
            <a:custGeom>
              <a:avLst/>
              <a:gdLst/>
              <a:ahLst/>
              <a:cxnLst/>
              <a:rect l="l" t="t" r="r" b="b"/>
              <a:pathLst>
                <a:path w="384" h="341" extrusionOk="0">
                  <a:moveTo>
                    <a:pt x="119" y="106"/>
                  </a:moveTo>
                  <a:lnTo>
                    <a:pt x="119" y="106"/>
                  </a:lnTo>
                  <a:cubicBezTo>
                    <a:pt x="116" y="109"/>
                    <a:pt x="113" y="112"/>
                    <a:pt x="110" y="116"/>
                  </a:cubicBezTo>
                  <a:lnTo>
                    <a:pt x="110" y="116"/>
                  </a:lnTo>
                  <a:cubicBezTo>
                    <a:pt x="113" y="112"/>
                    <a:pt x="116" y="109"/>
                    <a:pt x="119" y="106"/>
                  </a:cubicBezTo>
                  <a:close/>
                  <a:moveTo>
                    <a:pt x="253" y="0"/>
                  </a:moveTo>
                  <a:cubicBezTo>
                    <a:pt x="195" y="0"/>
                    <a:pt x="116" y="84"/>
                    <a:pt x="106" y="118"/>
                  </a:cubicBezTo>
                  <a:cubicBezTo>
                    <a:pt x="101" y="118"/>
                    <a:pt x="100" y="123"/>
                    <a:pt x="100" y="128"/>
                  </a:cubicBezTo>
                  <a:lnTo>
                    <a:pt x="100" y="128"/>
                  </a:lnTo>
                  <a:cubicBezTo>
                    <a:pt x="55" y="186"/>
                    <a:pt x="0" y="300"/>
                    <a:pt x="94" y="333"/>
                  </a:cubicBezTo>
                  <a:cubicBezTo>
                    <a:pt x="107" y="338"/>
                    <a:pt x="120" y="340"/>
                    <a:pt x="134" y="340"/>
                  </a:cubicBezTo>
                  <a:cubicBezTo>
                    <a:pt x="203" y="340"/>
                    <a:pt x="271" y="278"/>
                    <a:pt x="308" y="226"/>
                  </a:cubicBezTo>
                  <a:cubicBezTo>
                    <a:pt x="365" y="156"/>
                    <a:pt x="384" y="36"/>
                    <a:pt x="277" y="30"/>
                  </a:cubicBezTo>
                  <a:cubicBezTo>
                    <a:pt x="295" y="30"/>
                    <a:pt x="302" y="34"/>
                    <a:pt x="303" y="34"/>
                  </a:cubicBezTo>
                  <a:cubicBezTo>
                    <a:pt x="304" y="34"/>
                    <a:pt x="301" y="32"/>
                    <a:pt x="296" y="24"/>
                  </a:cubicBezTo>
                  <a:cubicBezTo>
                    <a:pt x="284" y="7"/>
                    <a:pt x="26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315000" y="2916325"/>
              <a:ext cx="7750" cy="6075"/>
            </a:xfrm>
            <a:custGeom>
              <a:avLst/>
              <a:gdLst/>
              <a:ahLst/>
              <a:cxnLst/>
              <a:rect l="l" t="t" r="r" b="b"/>
              <a:pathLst>
                <a:path w="310" h="243" extrusionOk="0">
                  <a:moveTo>
                    <a:pt x="231" y="0"/>
                  </a:moveTo>
                  <a:cubicBezTo>
                    <a:pt x="225" y="0"/>
                    <a:pt x="220" y="1"/>
                    <a:pt x="215" y="3"/>
                  </a:cubicBezTo>
                  <a:cubicBezTo>
                    <a:pt x="202" y="9"/>
                    <a:pt x="196" y="9"/>
                    <a:pt x="183" y="9"/>
                  </a:cubicBezTo>
                  <a:cubicBezTo>
                    <a:pt x="114" y="15"/>
                    <a:pt x="51" y="59"/>
                    <a:pt x="26" y="122"/>
                  </a:cubicBezTo>
                  <a:cubicBezTo>
                    <a:pt x="0" y="173"/>
                    <a:pt x="7" y="236"/>
                    <a:pt x="70" y="242"/>
                  </a:cubicBezTo>
                  <a:lnTo>
                    <a:pt x="127" y="242"/>
                  </a:lnTo>
                  <a:cubicBezTo>
                    <a:pt x="202" y="236"/>
                    <a:pt x="309" y="154"/>
                    <a:pt x="303" y="59"/>
                  </a:cubicBezTo>
                  <a:cubicBezTo>
                    <a:pt x="303" y="53"/>
                    <a:pt x="303" y="47"/>
                    <a:pt x="303" y="40"/>
                  </a:cubicBezTo>
                  <a:cubicBezTo>
                    <a:pt x="309" y="28"/>
                    <a:pt x="297" y="15"/>
                    <a:pt x="284" y="15"/>
                  </a:cubicBezTo>
                  <a:cubicBezTo>
                    <a:pt x="266" y="6"/>
                    <a:pt x="247"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316275" y="2884350"/>
              <a:ext cx="9625" cy="8475"/>
            </a:xfrm>
            <a:custGeom>
              <a:avLst/>
              <a:gdLst/>
              <a:ahLst/>
              <a:cxnLst/>
              <a:rect l="l" t="t" r="r" b="b"/>
              <a:pathLst>
                <a:path w="385" h="339" extrusionOk="0">
                  <a:moveTo>
                    <a:pt x="278" y="0"/>
                  </a:moveTo>
                  <a:cubicBezTo>
                    <a:pt x="167" y="0"/>
                    <a:pt x="1" y="201"/>
                    <a:pt x="126" y="266"/>
                  </a:cubicBezTo>
                  <a:cubicBezTo>
                    <a:pt x="145" y="279"/>
                    <a:pt x="221" y="291"/>
                    <a:pt x="233" y="317"/>
                  </a:cubicBezTo>
                  <a:cubicBezTo>
                    <a:pt x="238" y="333"/>
                    <a:pt x="247" y="339"/>
                    <a:pt x="257" y="339"/>
                  </a:cubicBezTo>
                  <a:cubicBezTo>
                    <a:pt x="289" y="339"/>
                    <a:pt x="337" y="284"/>
                    <a:pt x="347" y="260"/>
                  </a:cubicBezTo>
                  <a:cubicBezTo>
                    <a:pt x="347" y="254"/>
                    <a:pt x="347" y="247"/>
                    <a:pt x="353" y="241"/>
                  </a:cubicBezTo>
                  <a:cubicBezTo>
                    <a:pt x="385" y="178"/>
                    <a:pt x="385" y="102"/>
                    <a:pt x="347" y="45"/>
                  </a:cubicBezTo>
                  <a:cubicBezTo>
                    <a:pt x="331" y="13"/>
                    <a:pt x="306"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548975" y="3103875"/>
              <a:ext cx="9500" cy="7575"/>
            </a:xfrm>
            <a:custGeom>
              <a:avLst/>
              <a:gdLst/>
              <a:ahLst/>
              <a:cxnLst/>
              <a:rect l="l" t="t" r="r" b="b"/>
              <a:pathLst>
                <a:path w="380" h="303" extrusionOk="0">
                  <a:moveTo>
                    <a:pt x="191" y="1"/>
                  </a:moveTo>
                  <a:cubicBezTo>
                    <a:pt x="106" y="1"/>
                    <a:pt x="6" y="132"/>
                    <a:pt x="1" y="214"/>
                  </a:cubicBezTo>
                  <a:cubicBezTo>
                    <a:pt x="1" y="246"/>
                    <a:pt x="20" y="271"/>
                    <a:pt x="45" y="283"/>
                  </a:cubicBezTo>
                  <a:cubicBezTo>
                    <a:pt x="70" y="296"/>
                    <a:pt x="97" y="303"/>
                    <a:pt x="125" y="303"/>
                  </a:cubicBezTo>
                  <a:cubicBezTo>
                    <a:pt x="140" y="303"/>
                    <a:pt x="156" y="300"/>
                    <a:pt x="171" y="296"/>
                  </a:cubicBezTo>
                  <a:cubicBezTo>
                    <a:pt x="253" y="271"/>
                    <a:pt x="379" y="151"/>
                    <a:pt x="310" y="63"/>
                  </a:cubicBezTo>
                  <a:cubicBezTo>
                    <a:pt x="304" y="50"/>
                    <a:pt x="291" y="44"/>
                    <a:pt x="278" y="31"/>
                  </a:cubicBezTo>
                  <a:cubicBezTo>
                    <a:pt x="272" y="25"/>
                    <a:pt x="260" y="12"/>
                    <a:pt x="247" y="12"/>
                  </a:cubicBezTo>
                  <a:cubicBezTo>
                    <a:pt x="230" y="7"/>
                    <a:pt x="221" y="3"/>
                    <a:pt x="219" y="3"/>
                  </a:cubicBezTo>
                  <a:cubicBezTo>
                    <a:pt x="217" y="3"/>
                    <a:pt x="226" y="8"/>
                    <a:pt x="247" y="19"/>
                  </a:cubicBezTo>
                  <a:lnTo>
                    <a:pt x="247" y="25"/>
                  </a:lnTo>
                  <a:cubicBezTo>
                    <a:pt x="230" y="8"/>
                    <a:pt x="211"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45675" y="3136225"/>
              <a:ext cx="8375" cy="6600"/>
            </a:xfrm>
            <a:custGeom>
              <a:avLst/>
              <a:gdLst/>
              <a:ahLst/>
              <a:cxnLst/>
              <a:rect l="l" t="t" r="r" b="b"/>
              <a:pathLst>
                <a:path w="335" h="264" extrusionOk="0">
                  <a:moveTo>
                    <a:pt x="179" y="1"/>
                  </a:moveTo>
                  <a:cubicBezTo>
                    <a:pt x="139" y="1"/>
                    <a:pt x="75" y="70"/>
                    <a:pt x="70" y="93"/>
                  </a:cubicBezTo>
                  <a:cubicBezTo>
                    <a:pt x="70" y="106"/>
                    <a:pt x="64" y="112"/>
                    <a:pt x="57" y="118"/>
                  </a:cubicBezTo>
                  <a:cubicBezTo>
                    <a:pt x="0" y="180"/>
                    <a:pt x="24" y="264"/>
                    <a:pt x="94" y="264"/>
                  </a:cubicBezTo>
                  <a:cubicBezTo>
                    <a:pt x="109" y="264"/>
                    <a:pt x="126" y="260"/>
                    <a:pt x="146" y="251"/>
                  </a:cubicBezTo>
                  <a:cubicBezTo>
                    <a:pt x="190" y="232"/>
                    <a:pt x="335" y="62"/>
                    <a:pt x="221" y="36"/>
                  </a:cubicBezTo>
                  <a:cubicBezTo>
                    <a:pt x="215" y="36"/>
                    <a:pt x="209" y="36"/>
                    <a:pt x="209" y="30"/>
                  </a:cubicBezTo>
                  <a:cubicBezTo>
                    <a:pt x="204" y="9"/>
                    <a:pt x="193"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527700" y="3116625"/>
              <a:ext cx="9325" cy="8725"/>
            </a:xfrm>
            <a:custGeom>
              <a:avLst/>
              <a:gdLst/>
              <a:ahLst/>
              <a:cxnLst/>
              <a:rect l="l" t="t" r="r" b="b"/>
              <a:pathLst>
                <a:path w="373" h="349" extrusionOk="0">
                  <a:moveTo>
                    <a:pt x="260" y="1"/>
                  </a:moveTo>
                  <a:cubicBezTo>
                    <a:pt x="208" y="1"/>
                    <a:pt x="143" y="45"/>
                    <a:pt x="114" y="70"/>
                  </a:cubicBezTo>
                  <a:lnTo>
                    <a:pt x="95" y="89"/>
                  </a:lnTo>
                  <a:cubicBezTo>
                    <a:pt x="51" y="127"/>
                    <a:pt x="1" y="209"/>
                    <a:pt x="26" y="272"/>
                  </a:cubicBezTo>
                  <a:cubicBezTo>
                    <a:pt x="48" y="321"/>
                    <a:pt x="93" y="348"/>
                    <a:pt x="142" y="348"/>
                  </a:cubicBezTo>
                  <a:cubicBezTo>
                    <a:pt x="162" y="348"/>
                    <a:pt x="182" y="344"/>
                    <a:pt x="202" y="335"/>
                  </a:cubicBezTo>
                  <a:cubicBezTo>
                    <a:pt x="259" y="309"/>
                    <a:pt x="373" y="215"/>
                    <a:pt x="322" y="146"/>
                  </a:cubicBezTo>
                  <a:cubicBezTo>
                    <a:pt x="322" y="139"/>
                    <a:pt x="322" y="133"/>
                    <a:pt x="329" y="127"/>
                  </a:cubicBezTo>
                  <a:cubicBezTo>
                    <a:pt x="335" y="95"/>
                    <a:pt x="329" y="70"/>
                    <a:pt x="322" y="45"/>
                  </a:cubicBezTo>
                  <a:cubicBezTo>
                    <a:pt x="309" y="12"/>
                    <a:pt x="286"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526750" y="3071975"/>
              <a:ext cx="11075" cy="8550"/>
            </a:xfrm>
            <a:custGeom>
              <a:avLst/>
              <a:gdLst/>
              <a:ahLst/>
              <a:cxnLst/>
              <a:rect l="l" t="t" r="r" b="b"/>
              <a:pathLst>
                <a:path w="443" h="342" extrusionOk="0">
                  <a:moveTo>
                    <a:pt x="338" y="1"/>
                  </a:moveTo>
                  <a:cubicBezTo>
                    <a:pt x="326" y="1"/>
                    <a:pt x="314" y="2"/>
                    <a:pt x="303" y="2"/>
                  </a:cubicBezTo>
                  <a:lnTo>
                    <a:pt x="278" y="8"/>
                  </a:lnTo>
                  <a:cubicBezTo>
                    <a:pt x="203" y="27"/>
                    <a:pt x="1" y="235"/>
                    <a:pt x="146" y="292"/>
                  </a:cubicBezTo>
                  <a:cubicBezTo>
                    <a:pt x="190" y="304"/>
                    <a:pt x="234" y="292"/>
                    <a:pt x="259" y="323"/>
                  </a:cubicBezTo>
                  <a:cubicBezTo>
                    <a:pt x="270" y="336"/>
                    <a:pt x="283" y="342"/>
                    <a:pt x="296" y="342"/>
                  </a:cubicBezTo>
                  <a:cubicBezTo>
                    <a:pt x="348" y="342"/>
                    <a:pt x="412" y="264"/>
                    <a:pt x="417" y="229"/>
                  </a:cubicBezTo>
                  <a:cubicBezTo>
                    <a:pt x="442" y="159"/>
                    <a:pt x="436" y="84"/>
                    <a:pt x="398" y="21"/>
                  </a:cubicBezTo>
                  <a:cubicBezTo>
                    <a:pt x="385" y="4"/>
                    <a:pt x="3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75050" y="3098700"/>
              <a:ext cx="8675" cy="8900"/>
            </a:xfrm>
            <a:custGeom>
              <a:avLst/>
              <a:gdLst/>
              <a:ahLst/>
              <a:cxnLst/>
              <a:rect l="l" t="t" r="r" b="b"/>
              <a:pathLst>
                <a:path w="347" h="356" extrusionOk="0">
                  <a:moveTo>
                    <a:pt x="262" y="1"/>
                  </a:moveTo>
                  <a:cubicBezTo>
                    <a:pt x="254" y="1"/>
                    <a:pt x="247" y="2"/>
                    <a:pt x="240" y="5"/>
                  </a:cubicBezTo>
                  <a:cubicBezTo>
                    <a:pt x="183" y="24"/>
                    <a:pt x="126" y="49"/>
                    <a:pt x="82" y="93"/>
                  </a:cubicBezTo>
                  <a:cubicBezTo>
                    <a:pt x="32" y="137"/>
                    <a:pt x="0" y="200"/>
                    <a:pt x="0" y="263"/>
                  </a:cubicBezTo>
                  <a:cubicBezTo>
                    <a:pt x="0" y="317"/>
                    <a:pt x="42" y="356"/>
                    <a:pt x="87" y="356"/>
                  </a:cubicBezTo>
                  <a:cubicBezTo>
                    <a:pt x="100" y="356"/>
                    <a:pt x="113" y="352"/>
                    <a:pt x="126" y="345"/>
                  </a:cubicBezTo>
                  <a:cubicBezTo>
                    <a:pt x="214" y="320"/>
                    <a:pt x="284" y="263"/>
                    <a:pt x="322" y="181"/>
                  </a:cubicBezTo>
                  <a:cubicBezTo>
                    <a:pt x="347" y="137"/>
                    <a:pt x="347" y="80"/>
                    <a:pt x="315" y="36"/>
                  </a:cubicBezTo>
                  <a:cubicBezTo>
                    <a:pt x="309" y="30"/>
                    <a:pt x="303" y="24"/>
                    <a:pt x="296" y="17"/>
                  </a:cubicBezTo>
                  <a:cubicBezTo>
                    <a:pt x="288" y="5"/>
                    <a:pt x="275"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475975" y="3151000"/>
              <a:ext cx="10225" cy="9550"/>
            </a:xfrm>
            <a:custGeom>
              <a:avLst/>
              <a:gdLst/>
              <a:ahLst/>
              <a:cxnLst/>
              <a:rect l="l" t="t" r="r" b="b"/>
              <a:pathLst>
                <a:path w="409" h="382" extrusionOk="0">
                  <a:moveTo>
                    <a:pt x="288" y="0"/>
                  </a:moveTo>
                  <a:cubicBezTo>
                    <a:pt x="240" y="0"/>
                    <a:pt x="185" y="20"/>
                    <a:pt x="146" y="51"/>
                  </a:cubicBezTo>
                  <a:cubicBezTo>
                    <a:pt x="127" y="63"/>
                    <a:pt x="108" y="76"/>
                    <a:pt x="89" y="95"/>
                  </a:cubicBezTo>
                  <a:cubicBezTo>
                    <a:pt x="83" y="101"/>
                    <a:pt x="77" y="108"/>
                    <a:pt x="70" y="120"/>
                  </a:cubicBezTo>
                  <a:lnTo>
                    <a:pt x="51" y="139"/>
                  </a:lnTo>
                  <a:cubicBezTo>
                    <a:pt x="32" y="164"/>
                    <a:pt x="13" y="202"/>
                    <a:pt x="7" y="234"/>
                  </a:cubicBezTo>
                  <a:cubicBezTo>
                    <a:pt x="1" y="253"/>
                    <a:pt x="1" y="272"/>
                    <a:pt x="1" y="284"/>
                  </a:cubicBezTo>
                  <a:cubicBezTo>
                    <a:pt x="1" y="290"/>
                    <a:pt x="1" y="290"/>
                    <a:pt x="1" y="297"/>
                  </a:cubicBezTo>
                  <a:cubicBezTo>
                    <a:pt x="1" y="309"/>
                    <a:pt x="7" y="322"/>
                    <a:pt x="13" y="335"/>
                  </a:cubicBezTo>
                  <a:cubicBezTo>
                    <a:pt x="20" y="347"/>
                    <a:pt x="32" y="354"/>
                    <a:pt x="39" y="360"/>
                  </a:cubicBezTo>
                  <a:lnTo>
                    <a:pt x="51" y="366"/>
                  </a:lnTo>
                  <a:lnTo>
                    <a:pt x="58" y="372"/>
                  </a:lnTo>
                  <a:cubicBezTo>
                    <a:pt x="75" y="379"/>
                    <a:pt x="93" y="382"/>
                    <a:pt x="111" y="382"/>
                  </a:cubicBezTo>
                  <a:cubicBezTo>
                    <a:pt x="234" y="382"/>
                    <a:pt x="357" y="244"/>
                    <a:pt x="379" y="139"/>
                  </a:cubicBezTo>
                  <a:cubicBezTo>
                    <a:pt x="409" y="39"/>
                    <a:pt x="35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503900" y="3120100"/>
              <a:ext cx="11125" cy="8475"/>
            </a:xfrm>
            <a:custGeom>
              <a:avLst/>
              <a:gdLst/>
              <a:ahLst/>
              <a:cxnLst/>
              <a:rect l="l" t="t" r="r" b="b"/>
              <a:pathLst>
                <a:path w="445" h="339" extrusionOk="0">
                  <a:moveTo>
                    <a:pt x="329" y="1"/>
                  </a:moveTo>
                  <a:cubicBezTo>
                    <a:pt x="309" y="1"/>
                    <a:pt x="285" y="7"/>
                    <a:pt x="259" y="19"/>
                  </a:cubicBezTo>
                  <a:cubicBezTo>
                    <a:pt x="196" y="51"/>
                    <a:pt x="0" y="259"/>
                    <a:pt x="152" y="309"/>
                  </a:cubicBezTo>
                  <a:lnTo>
                    <a:pt x="152" y="303"/>
                  </a:lnTo>
                  <a:cubicBezTo>
                    <a:pt x="166" y="328"/>
                    <a:pt x="187" y="339"/>
                    <a:pt x="210" y="339"/>
                  </a:cubicBezTo>
                  <a:cubicBezTo>
                    <a:pt x="266" y="339"/>
                    <a:pt x="335" y="277"/>
                    <a:pt x="353" y="227"/>
                  </a:cubicBezTo>
                  <a:cubicBezTo>
                    <a:pt x="360" y="215"/>
                    <a:pt x="366" y="208"/>
                    <a:pt x="372" y="196"/>
                  </a:cubicBezTo>
                  <a:cubicBezTo>
                    <a:pt x="445" y="113"/>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2497025" y="3104150"/>
              <a:ext cx="7850" cy="4875"/>
            </a:xfrm>
            <a:custGeom>
              <a:avLst/>
              <a:gdLst/>
              <a:ahLst/>
              <a:cxnLst/>
              <a:rect l="l" t="t" r="r" b="b"/>
              <a:pathLst>
                <a:path w="314" h="195" extrusionOk="0">
                  <a:moveTo>
                    <a:pt x="193" y="1"/>
                  </a:moveTo>
                  <a:cubicBezTo>
                    <a:pt x="122" y="1"/>
                    <a:pt x="59" y="50"/>
                    <a:pt x="36" y="121"/>
                  </a:cubicBezTo>
                  <a:cubicBezTo>
                    <a:pt x="29" y="134"/>
                    <a:pt x="23" y="146"/>
                    <a:pt x="10" y="159"/>
                  </a:cubicBezTo>
                  <a:cubicBezTo>
                    <a:pt x="0" y="179"/>
                    <a:pt x="14" y="194"/>
                    <a:pt x="29" y="194"/>
                  </a:cubicBezTo>
                  <a:cubicBezTo>
                    <a:pt x="33" y="194"/>
                    <a:pt x="38" y="193"/>
                    <a:pt x="42" y="190"/>
                  </a:cubicBezTo>
                  <a:cubicBezTo>
                    <a:pt x="54" y="184"/>
                    <a:pt x="69" y="183"/>
                    <a:pt x="84" y="183"/>
                  </a:cubicBezTo>
                  <a:cubicBezTo>
                    <a:pt x="100" y="183"/>
                    <a:pt x="118" y="184"/>
                    <a:pt x="136" y="184"/>
                  </a:cubicBezTo>
                  <a:cubicBezTo>
                    <a:pt x="206" y="171"/>
                    <a:pt x="313" y="8"/>
                    <a:pt x="206" y="1"/>
                  </a:cubicBezTo>
                  <a:cubicBezTo>
                    <a:pt x="202" y="1"/>
                    <a:pt x="197"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511000" y="3099075"/>
              <a:ext cx="7000" cy="7925"/>
            </a:xfrm>
            <a:custGeom>
              <a:avLst/>
              <a:gdLst/>
              <a:ahLst/>
              <a:cxnLst/>
              <a:rect l="l" t="t" r="r" b="b"/>
              <a:pathLst>
                <a:path w="280" h="317" extrusionOk="0">
                  <a:moveTo>
                    <a:pt x="226" y="0"/>
                  </a:moveTo>
                  <a:cubicBezTo>
                    <a:pt x="207" y="0"/>
                    <a:pt x="185" y="7"/>
                    <a:pt x="164" y="21"/>
                  </a:cubicBezTo>
                  <a:lnTo>
                    <a:pt x="101" y="59"/>
                  </a:lnTo>
                  <a:cubicBezTo>
                    <a:pt x="44" y="91"/>
                    <a:pt x="6" y="154"/>
                    <a:pt x="0" y="223"/>
                  </a:cubicBezTo>
                  <a:lnTo>
                    <a:pt x="0" y="242"/>
                  </a:lnTo>
                  <a:cubicBezTo>
                    <a:pt x="6" y="286"/>
                    <a:pt x="25" y="311"/>
                    <a:pt x="69" y="311"/>
                  </a:cubicBezTo>
                  <a:cubicBezTo>
                    <a:pt x="82" y="315"/>
                    <a:pt x="93" y="316"/>
                    <a:pt x="104" y="316"/>
                  </a:cubicBezTo>
                  <a:cubicBezTo>
                    <a:pt x="115" y="316"/>
                    <a:pt x="126" y="315"/>
                    <a:pt x="139" y="311"/>
                  </a:cubicBezTo>
                  <a:cubicBezTo>
                    <a:pt x="202" y="299"/>
                    <a:pt x="246" y="242"/>
                    <a:pt x="252" y="179"/>
                  </a:cubicBezTo>
                  <a:cubicBezTo>
                    <a:pt x="252" y="173"/>
                    <a:pt x="252" y="166"/>
                    <a:pt x="259" y="166"/>
                  </a:cubicBezTo>
                  <a:cubicBezTo>
                    <a:pt x="278" y="129"/>
                    <a:pt x="278" y="97"/>
                    <a:pt x="271" y="59"/>
                  </a:cubicBezTo>
                  <a:cubicBezTo>
                    <a:pt x="279" y="20"/>
                    <a:pt x="25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2510675" y="3150650"/>
              <a:ext cx="11375" cy="9525"/>
            </a:xfrm>
            <a:custGeom>
              <a:avLst/>
              <a:gdLst/>
              <a:ahLst/>
              <a:cxnLst/>
              <a:rect l="l" t="t" r="r" b="b"/>
              <a:pathLst>
                <a:path w="455" h="381" extrusionOk="0">
                  <a:moveTo>
                    <a:pt x="258" y="1"/>
                  </a:moveTo>
                  <a:cubicBezTo>
                    <a:pt x="207" y="1"/>
                    <a:pt x="150" y="45"/>
                    <a:pt x="114" y="90"/>
                  </a:cubicBezTo>
                  <a:cubicBezTo>
                    <a:pt x="51" y="134"/>
                    <a:pt x="7" y="210"/>
                    <a:pt x="0" y="292"/>
                  </a:cubicBezTo>
                  <a:cubicBezTo>
                    <a:pt x="0" y="358"/>
                    <a:pt x="40" y="380"/>
                    <a:pt x="88" y="380"/>
                  </a:cubicBezTo>
                  <a:cubicBezTo>
                    <a:pt x="136" y="380"/>
                    <a:pt x="193" y="358"/>
                    <a:pt x="227" y="336"/>
                  </a:cubicBezTo>
                  <a:lnTo>
                    <a:pt x="240" y="330"/>
                  </a:lnTo>
                  <a:cubicBezTo>
                    <a:pt x="316" y="279"/>
                    <a:pt x="454" y="90"/>
                    <a:pt x="316" y="27"/>
                  </a:cubicBezTo>
                  <a:cubicBezTo>
                    <a:pt x="299" y="9"/>
                    <a:pt x="279"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487175" y="3124100"/>
              <a:ext cx="11325" cy="10600"/>
            </a:xfrm>
            <a:custGeom>
              <a:avLst/>
              <a:gdLst/>
              <a:ahLst/>
              <a:cxnLst/>
              <a:rect l="l" t="t" r="r" b="b"/>
              <a:pathLst>
                <a:path w="453" h="424" extrusionOk="0">
                  <a:moveTo>
                    <a:pt x="295" y="1"/>
                  </a:moveTo>
                  <a:cubicBezTo>
                    <a:pt x="281" y="1"/>
                    <a:pt x="266" y="4"/>
                    <a:pt x="253" y="10"/>
                  </a:cubicBezTo>
                  <a:lnTo>
                    <a:pt x="215" y="17"/>
                  </a:lnTo>
                  <a:cubicBezTo>
                    <a:pt x="127" y="42"/>
                    <a:pt x="51" y="111"/>
                    <a:pt x="26" y="206"/>
                  </a:cubicBezTo>
                  <a:lnTo>
                    <a:pt x="20" y="238"/>
                  </a:lnTo>
                  <a:cubicBezTo>
                    <a:pt x="1" y="294"/>
                    <a:pt x="26" y="351"/>
                    <a:pt x="76" y="376"/>
                  </a:cubicBezTo>
                  <a:cubicBezTo>
                    <a:pt x="152" y="414"/>
                    <a:pt x="234" y="389"/>
                    <a:pt x="316" y="420"/>
                  </a:cubicBezTo>
                  <a:cubicBezTo>
                    <a:pt x="322" y="422"/>
                    <a:pt x="328" y="423"/>
                    <a:pt x="334" y="423"/>
                  </a:cubicBezTo>
                  <a:cubicBezTo>
                    <a:pt x="388" y="423"/>
                    <a:pt x="453" y="352"/>
                    <a:pt x="436" y="301"/>
                  </a:cubicBezTo>
                  <a:cubicBezTo>
                    <a:pt x="404" y="219"/>
                    <a:pt x="430" y="143"/>
                    <a:pt x="392" y="61"/>
                  </a:cubicBezTo>
                  <a:cubicBezTo>
                    <a:pt x="373" y="24"/>
                    <a:pt x="334"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451075" y="3127300"/>
              <a:ext cx="8700" cy="7650"/>
            </a:xfrm>
            <a:custGeom>
              <a:avLst/>
              <a:gdLst/>
              <a:ahLst/>
              <a:cxnLst/>
              <a:rect l="l" t="t" r="r" b="b"/>
              <a:pathLst>
                <a:path w="348" h="306" extrusionOk="0">
                  <a:moveTo>
                    <a:pt x="232" y="0"/>
                  </a:moveTo>
                  <a:cubicBezTo>
                    <a:pt x="142" y="0"/>
                    <a:pt x="36" y="115"/>
                    <a:pt x="19" y="192"/>
                  </a:cubicBezTo>
                  <a:cubicBezTo>
                    <a:pt x="0" y="248"/>
                    <a:pt x="26" y="305"/>
                    <a:pt x="95" y="305"/>
                  </a:cubicBezTo>
                  <a:cubicBezTo>
                    <a:pt x="171" y="299"/>
                    <a:pt x="240" y="255"/>
                    <a:pt x="278" y="192"/>
                  </a:cubicBezTo>
                  <a:cubicBezTo>
                    <a:pt x="284" y="192"/>
                    <a:pt x="284" y="185"/>
                    <a:pt x="284" y="185"/>
                  </a:cubicBezTo>
                  <a:cubicBezTo>
                    <a:pt x="328" y="141"/>
                    <a:pt x="347" y="84"/>
                    <a:pt x="335" y="28"/>
                  </a:cubicBezTo>
                  <a:cubicBezTo>
                    <a:pt x="327" y="8"/>
                    <a:pt x="314" y="1"/>
                    <a:pt x="300" y="1"/>
                  </a:cubicBezTo>
                  <a:cubicBezTo>
                    <a:pt x="291" y="1"/>
                    <a:pt x="281" y="4"/>
                    <a:pt x="272" y="9"/>
                  </a:cubicBezTo>
                  <a:cubicBezTo>
                    <a:pt x="259" y="3"/>
                    <a:pt x="246" y="0"/>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466275" y="3082400"/>
              <a:ext cx="10850" cy="9675"/>
            </a:xfrm>
            <a:custGeom>
              <a:avLst/>
              <a:gdLst/>
              <a:ahLst/>
              <a:cxnLst/>
              <a:rect l="l" t="t" r="r" b="b"/>
              <a:pathLst>
                <a:path w="434" h="387" extrusionOk="0">
                  <a:moveTo>
                    <a:pt x="309" y="1"/>
                  </a:moveTo>
                  <a:cubicBezTo>
                    <a:pt x="281" y="1"/>
                    <a:pt x="250" y="12"/>
                    <a:pt x="219" y="39"/>
                  </a:cubicBezTo>
                  <a:cubicBezTo>
                    <a:pt x="174" y="70"/>
                    <a:pt x="137" y="114"/>
                    <a:pt x="105" y="159"/>
                  </a:cubicBezTo>
                  <a:cubicBezTo>
                    <a:pt x="67" y="203"/>
                    <a:pt x="67" y="266"/>
                    <a:pt x="29" y="316"/>
                  </a:cubicBezTo>
                  <a:cubicBezTo>
                    <a:pt x="1" y="349"/>
                    <a:pt x="22" y="386"/>
                    <a:pt x="54" y="386"/>
                  </a:cubicBezTo>
                  <a:cubicBezTo>
                    <a:pt x="64" y="386"/>
                    <a:pt x="75" y="382"/>
                    <a:pt x="86" y="373"/>
                  </a:cubicBezTo>
                  <a:cubicBezTo>
                    <a:pt x="137" y="329"/>
                    <a:pt x="193" y="335"/>
                    <a:pt x="244" y="297"/>
                  </a:cubicBezTo>
                  <a:cubicBezTo>
                    <a:pt x="288" y="266"/>
                    <a:pt x="332" y="228"/>
                    <a:pt x="364" y="184"/>
                  </a:cubicBezTo>
                  <a:cubicBezTo>
                    <a:pt x="433" y="91"/>
                    <a:pt x="386"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02475" y="3072800"/>
              <a:ext cx="10900" cy="7300"/>
            </a:xfrm>
            <a:custGeom>
              <a:avLst/>
              <a:gdLst/>
              <a:ahLst/>
              <a:cxnLst/>
              <a:rect l="l" t="t" r="r" b="b"/>
              <a:pathLst>
                <a:path w="436" h="292" extrusionOk="0">
                  <a:moveTo>
                    <a:pt x="248" y="1"/>
                  </a:moveTo>
                  <a:cubicBezTo>
                    <a:pt x="208" y="1"/>
                    <a:pt x="164" y="24"/>
                    <a:pt x="139" y="44"/>
                  </a:cubicBezTo>
                  <a:lnTo>
                    <a:pt x="82" y="82"/>
                  </a:lnTo>
                  <a:cubicBezTo>
                    <a:pt x="51" y="107"/>
                    <a:pt x="0" y="164"/>
                    <a:pt x="19" y="208"/>
                  </a:cubicBezTo>
                  <a:cubicBezTo>
                    <a:pt x="26" y="221"/>
                    <a:pt x="32" y="233"/>
                    <a:pt x="38" y="246"/>
                  </a:cubicBezTo>
                  <a:cubicBezTo>
                    <a:pt x="52" y="274"/>
                    <a:pt x="79" y="291"/>
                    <a:pt x="108" y="291"/>
                  </a:cubicBezTo>
                  <a:cubicBezTo>
                    <a:pt x="118" y="291"/>
                    <a:pt x="129" y="289"/>
                    <a:pt x="139" y="284"/>
                  </a:cubicBezTo>
                  <a:lnTo>
                    <a:pt x="183" y="271"/>
                  </a:lnTo>
                  <a:cubicBezTo>
                    <a:pt x="253" y="246"/>
                    <a:pt x="436" y="82"/>
                    <a:pt x="303" y="25"/>
                  </a:cubicBezTo>
                  <a:lnTo>
                    <a:pt x="278" y="6"/>
                  </a:lnTo>
                  <a:cubicBezTo>
                    <a:pt x="269" y="2"/>
                    <a:pt x="258"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474725" y="3053400"/>
              <a:ext cx="7900" cy="7275"/>
            </a:xfrm>
            <a:custGeom>
              <a:avLst/>
              <a:gdLst/>
              <a:ahLst/>
              <a:cxnLst/>
              <a:rect l="l" t="t" r="r" b="b"/>
              <a:pathLst>
                <a:path w="316" h="291" extrusionOk="0">
                  <a:moveTo>
                    <a:pt x="227" y="0"/>
                  </a:moveTo>
                  <a:cubicBezTo>
                    <a:pt x="139" y="7"/>
                    <a:pt x="63" y="63"/>
                    <a:pt x="32" y="145"/>
                  </a:cubicBezTo>
                  <a:cubicBezTo>
                    <a:pt x="0" y="202"/>
                    <a:pt x="7" y="290"/>
                    <a:pt x="89" y="290"/>
                  </a:cubicBezTo>
                  <a:cubicBezTo>
                    <a:pt x="177" y="284"/>
                    <a:pt x="253" y="227"/>
                    <a:pt x="284" y="145"/>
                  </a:cubicBezTo>
                  <a:cubicBezTo>
                    <a:pt x="316" y="89"/>
                    <a:pt x="309"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453750" y="3059950"/>
              <a:ext cx="8500" cy="7025"/>
            </a:xfrm>
            <a:custGeom>
              <a:avLst/>
              <a:gdLst/>
              <a:ahLst/>
              <a:cxnLst/>
              <a:rect l="l" t="t" r="r" b="b"/>
              <a:pathLst>
                <a:path w="340" h="281" extrusionOk="0">
                  <a:moveTo>
                    <a:pt x="270" y="1"/>
                  </a:moveTo>
                  <a:cubicBezTo>
                    <a:pt x="254" y="1"/>
                    <a:pt x="236" y="4"/>
                    <a:pt x="221" y="10"/>
                  </a:cubicBezTo>
                  <a:cubicBezTo>
                    <a:pt x="183" y="22"/>
                    <a:pt x="146" y="47"/>
                    <a:pt x="120" y="79"/>
                  </a:cubicBezTo>
                  <a:cubicBezTo>
                    <a:pt x="83" y="129"/>
                    <a:pt x="1" y="281"/>
                    <a:pt x="127" y="281"/>
                  </a:cubicBezTo>
                  <a:cubicBezTo>
                    <a:pt x="234" y="274"/>
                    <a:pt x="316" y="186"/>
                    <a:pt x="322" y="73"/>
                  </a:cubicBezTo>
                  <a:cubicBezTo>
                    <a:pt x="340" y="19"/>
                    <a:pt x="308"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447600" y="3089150"/>
              <a:ext cx="7975" cy="5900"/>
            </a:xfrm>
            <a:custGeom>
              <a:avLst/>
              <a:gdLst/>
              <a:ahLst/>
              <a:cxnLst/>
              <a:rect l="l" t="t" r="r" b="b"/>
              <a:pathLst>
                <a:path w="319" h="236" extrusionOk="0">
                  <a:moveTo>
                    <a:pt x="140" y="0"/>
                  </a:moveTo>
                  <a:cubicBezTo>
                    <a:pt x="107" y="0"/>
                    <a:pt x="67" y="48"/>
                    <a:pt x="57" y="71"/>
                  </a:cubicBezTo>
                  <a:cubicBezTo>
                    <a:pt x="45" y="103"/>
                    <a:pt x="1" y="191"/>
                    <a:pt x="89" y="229"/>
                  </a:cubicBezTo>
                  <a:cubicBezTo>
                    <a:pt x="100" y="233"/>
                    <a:pt x="111" y="235"/>
                    <a:pt x="121" y="235"/>
                  </a:cubicBezTo>
                  <a:cubicBezTo>
                    <a:pt x="232" y="235"/>
                    <a:pt x="318" y="25"/>
                    <a:pt x="212" y="25"/>
                  </a:cubicBezTo>
                  <a:cubicBezTo>
                    <a:pt x="205" y="25"/>
                    <a:pt x="198" y="26"/>
                    <a:pt x="190" y="27"/>
                  </a:cubicBezTo>
                  <a:cubicBezTo>
                    <a:pt x="184" y="29"/>
                    <a:pt x="179" y="29"/>
                    <a:pt x="176" y="29"/>
                  </a:cubicBezTo>
                  <a:cubicBezTo>
                    <a:pt x="163" y="29"/>
                    <a:pt x="171" y="21"/>
                    <a:pt x="171" y="21"/>
                  </a:cubicBezTo>
                  <a:cubicBezTo>
                    <a:pt x="163" y="6"/>
                    <a:pt x="152"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168350" y="3147525"/>
              <a:ext cx="10450" cy="6025"/>
            </a:xfrm>
            <a:custGeom>
              <a:avLst/>
              <a:gdLst/>
              <a:ahLst/>
              <a:cxnLst/>
              <a:rect l="l" t="t" r="r" b="b"/>
              <a:pathLst>
                <a:path w="418" h="241" extrusionOk="0">
                  <a:moveTo>
                    <a:pt x="266" y="1"/>
                  </a:moveTo>
                  <a:cubicBezTo>
                    <a:pt x="159" y="1"/>
                    <a:pt x="1" y="240"/>
                    <a:pt x="152" y="240"/>
                  </a:cubicBezTo>
                  <a:cubicBezTo>
                    <a:pt x="260" y="240"/>
                    <a:pt x="417"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181600" y="3181100"/>
              <a:ext cx="8175" cy="10275"/>
            </a:xfrm>
            <a:custGeom>
              <a:avLst/>
              <a:gdLst/>
              <a:ahLst/>
              <a:cxnLst/>
              <a:rect l="l" t="t" r="r" b="b"/>
              <a:pathLst>
                <a:path w="327" h="411" extrusionOk="0">
                  <a:moveTo>
                    <a:pt x="126" y="0"/>
                  </a:moveTo>
                  <a:cubicBezTo>
                    <a:pt x="94" y="0"/>
                    <a:pt x="52" y="35"/>
                    <a:pt x="58" y="70"/>
                  </a:cubicBezTo>
                  <a:cubicBezTo>
                    <a:pt x="58" y="96"/>
                    <a:pt x="64" y="127"/>
                    <a:pt x="64" y="159"/>
                  </a:cubicBezTo>
                  <a:cubicBezTo>
                    <a:pt x="64" y="178"/>
                    <a:pt x="58" y="190"/>
                    <a:pt x="58" y="196"/>
                  </a:cubicBezTo>
                  <a:cubicBezTo>
                    <a:pt x="32" y="222"/>
                    <a:pt x="20" y="253"/>
                    <a:pt x="7" y="278"/>
                  </a:cubicBezTo>
                  <a:cubicBezTo>
                    <a:pt x="1" y="316"/>
                    <a:pt x="7" y="348"/>
                    <a:pt x="26" y="379"/>
                  </a:cubicBezTo>
                  <a:cubicBezTo>
                    <a:pt x="43" y="401"/>
                    <a:pt x="65" y="410"/>
                    <a:pt x="88" y="410"/>
                  </a:cubicBezTo>
                  <a:cubicBezTo>
                    <a:pt x="188" y="410"/>
                    <a:pt x="326" y="248"/>
                    <a:pt x="316" y="171"/>
                  </a:cubicBezTo>
                  <a:cubicBezTo>
                    <a:pt x="310" y="58"/>
                    <a:pt x="234" y="26"/>
                    <a:pt x="133" y="1"/>
                  </a:cubicBezTo>
                  <a:cubicBezTo>
                    <a:pt x="131" y="1"/>
                    <a:pt x="128"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150550" y="3169025"/>
              <a:ext cx="9775" cy="10125"/>
            </a:xfrm>
            <a:custGeom>
              <a:avLst/>
              <a:gdLst/>
              <a:ahLst/>
              <a:cxnLst/>
              <a:rect l="l" t="t" r="r" b="b"/>
              <a:pathLst>
                <a:path w="391" h="405" extrusionOk="0">
                  <a:moveTo>
                    <a:pt x="288" y="1"/>
                  </a:moveTo>
                  <a:cubicBezTo>
                    <a:pt x="270" y="1"/>
                    <a:pt x="250" y="6"/>
                    <a:pt x="227" y="17"/>
                  </a:cubicBezTo>
                  <a:cubicBezTo>
                    <a:pt x="126" y="68"/>
                    <a:pt x="0" y="175"/>
                    <a:pt x="19" y="301"/>
                  </a:cubicBezTo>
                  <a:cubicBezTo>
                    <a:pt x="19" y="345"/>
                    <a:pt x="57" y="383"/>
                    <a:pt x="101" y="383"/>
                  </a:cubicBezTo>
                  <a:cubicBezTo>
                    <a:pt x="120" y="383"/>
                    <a:pt x="139" y="389"/>
                    <a:pt x="158" y="402"/>
                  </a:cubicBezTo>
                  <a:cubicBezTo>
                    <a:pt x="164" y="404"/>
                    <a:pt x="170" y="404"/>
                    <a:pt x="177" y="404"/>
                  </a:cubicBezTo>
                  <a:cubicBezTo>
                    <a:pt x="242" y="404"/>
                    <a:pt x="314" y="321"/>
                    <a:pt x="297" y="263"/>
                  </a:cubicBezTo>
                  <a:cubicBezTo>
                    <a:pt x="290" y="257"/>
                    <a:pt x="290" y="251"/>
                    <a:pt x="290" y="244"/>
                  </a:cubicBezTo>
                  <a:cubicBezTo>
                    <a:pt x="296" y="233"/>
                    <a:pt x="306" y="218"/>
                    <a:pt x="313" y="201"/>
                  </a:cubicBezTo>
                  <a:lnTo>
                    <a:pt x="313" y="201"/>
                  </a:lnTo>
                  <a:cubicBezTo>
                    <a:pt x="302" y="230"/>
                    <a:pt x="299" y="240"/>
                    <a:pt x="299" y="240"/>
                  </a:cubicBezTo>
                  <a:cubicBezTo>
                    <a:pt x="300" y="240"/>
                    <a:pt x="320" y="194"/>
                    <a:pt x="328" y="181"/>
                  </a:cubicBezTo>
                  <a:cubicBezTo>
                    <a:pt x="390" y="104"/>
                    <a:pt x="36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178775" y="3154750"/>
              <a:ext cx="11225" cy="11150"/>
            </a:xfrm>
            <a:custGeom>
              <a:avLst/>
              <a:gdLst/>
              <a:ahLst/>
              <a:cxnLst/>
              <a:rect l="l" t="t" r="r" b="b"/>
              <a:pathLst>
                <a:path w="449" h="446" extrusionOk="0">
                  <a:moveTo>
                    <a:pt x="302" y="1"/>
                  </a:moveTo>
                  <a:cubicBezTo>
                    <a:pt x="274" y="1"/>
                    <a:pt x="243" y="7"/>
                    <a:pt x="215" y="21"/>
                  </a:cubicBezTo>
                  <a:cubicBezTo>
                    <a:pt x="95" y="71"/>
                    <a:pt x="13" y="191"/>
                    <a:pt x="7" y="317"/>
                  </a:cubicBezTo>
                  <a:cubicBezTo>
                    <a:pt x="0" y="368"/>
                    <a:pt x="19" y="418"/>
                    <a:pt x="70" y="437"/>
                  </a:cubicBezTo>
                  <a:cubicBezTo>
                    <a:pt x="84" y="443"/>
                    <a:pt x="99" y="445"/>
                    <a:pt x="115" y="445"/>
                  </a:cubicBezTo>
                  <a:cubicBezTo>
                    <a:pt x="185" y="445"/>
                    <a:pt x="267" y="395"/>
                    <a:pt x="303" y="349"/>
                  </a:cubicBezTo>
                  <a:cubicBezTo>
                    <a:pt x="353" y="292"/>
                    <a:pt x="391" y="229"/>
                    <a:pt x="416" y="159"/>
                  </a:cubicBezTo>
                  <a:cubicBezTo>
                    <a:pt x="449" y="53"/>
                    <a:pt x="382"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156700" y="3124250"/>
              <a:ext cx="7575" cy="7375"/>
            </a:xfrm>
            <a:custGeom>
              <a:avLst/>
              <a:gdLst/>
              <a:ahLst/>
              <a:cxnLst/>
              <a:rect l="l" t="t" r="r" b="b"/>
              <a:pathLst>
                <a:path w="303" h="295" extrusionOk="0">
                  <a:moveTo>
                    <a:pt x="204" y="0"/>
                  </a:moveTo>
                  <a:cubicBezTo>
                    <a:pt x="122" y="0"/>
                    <a:pt x="22" y="115"/>
                    <a:pt x="7" y="181"/>
                  </a:cubicBezTo>
                  <a:cubicBezTo>
                    <a:pt x="7" y="181"/>
                    <a:pt x="7" y="187"/>
                    <a:pt x="7" y="187"/>
                  </a:cubicBezTo>
                  <a:cubicBezTo>
                    <a:pt x="0" y="225"/>
                    <a:pt x="7" y="269"/>
                    <a:pt x="44" y="282"/>
                  </a:cubicBezTo>
                  <a:cubicBezTo>
                    <a:pt x="76" y="295"/>
                    <a:pt x="107" y="295"/>
                    <a:pt x="139" y="295"/>
                  </a:cubicBezTo>
                  <a:cubicBezTo>
                    <a:pt x="189" y="295"/>
                    <a:pt x="303" y="187"/>
                    <a:pt x="271" y="137"/>
                  </a:cubicBezTo>
                  <a:cubicBezTo>
                    <a:pt x="290" y="99"/>
                    <a:pt x="290" y="55"/>
                    <a:pt x="259" y="23"/>
                  </a:cubicBezTo>
                  <a:cubicBezTo>
                    <a:pt x="243" y="7"/>
                    <a:pt x="224"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196100" y="3120075"/>
              <a:ext cx="11075" cy="10550"/>
            </a:xfrm>
            <a:custGeom>
              <a:avLst/>
              <a:gdLst/>
              <a:ahLst/>
              <a:cxnLst/>
              <a:rect l="l" t="t" r="r" b="b"/>
              <a:pathLst>
                <a:path w="443" h="422" extrusionOk="0">
                  <a:moveTo>
                    <a:pt x="300" y="1"/>
                  </a:moveTo>
                  <a:cubicBezTo>
                    <a:pt x="264" y="1"/>
                    <a:pt x="227" y="8"/>
                    <a:pt x="190" y="20"/>
                  </a:cubicBezTo>
                  <a:cubicBezTo>
                    <a:pt x="133" y="33"/>
                    <a:pt x="83" y="71"/>
                    <a:pt x="51" y="121"/>
                  </a:cubicBezTo>
                  <a:cubicBezTo>
                    <a:pt x="33" y="146"/>
                    <a:pt x="1" y="222"/>
                    <a:pt x="20" y="266"/>
                  </a:cubicBezTo>
                  <a:cubicBezTo>
                    <a:pt x="1" y="317"/>
                    <a:pt x="26" y="373"/>
                    <a:pt x="77" y="399"/>
                  </a:cubicBezTo>
                  <a:lnTo>
                    <a:pt x="96" y="411"/>
                  </a:lnTo>
                  <a:cubicBezTo>
                    <a:pt x="107" y="418"/>
                    <a:pt x="120" y="421"/>
                    <a:pt x="134" y="421"/>
                  </a:cubicBezTo>
                  <a:cubicBezTo>
                    <a:pt x="183" y="421"/>
                    <a:pt x="244" y="385"/>
                    <a:pt x="278" y="361"/>
                  </a:cubicBezTo>
                  <a:cubicBezTo>
                    <a:pt x="342" y="317"/>
                    <a:pt x="386" y="253"/>
                    <a:pt x="411" y="178"/>
                  </a:cubicBezTo>
                  <a:cubicBezTo>
                    <a:pt x="411" y="171"/>
                    <a:pt x="417" y="165"/>
                    <a:pt x="417" y="153"/>
                  </a:cubicBezTo>
                  <a:cubicBezTo>
                    <a:pt x="442" y="96"/>
                    <a:pt x="417" y="33"/>
                    <a:pt x="360" y="8"/>
                  </a:cubicBezTo>
                  <a:cubicBezTo>
                    <a:pt x="340" y="3"/>
                    <a:pt x="3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200200" y="3154825"/>
              <a:ext cx="8000" cy="5700"/>
            </a:xfrm>
            <a:custGeom>
              <a:avLst/>
              <a:gdLst/>
              <a:ahLst/>
              <a:cxnLst/>
              <a:rect l="l" t="t" r="r" b="b"/>
              <a:pathLst>
                <a:path w="320" h="228" extrusionOk="0">
                  <a:moveTo>
                    <a:pt x="249" y="0"/>
                  </a:moveTo>
                  <a:cubicBezTo>
                    <a:pt x="234" y="0"/>
                    <a:pt x="216" y="6"/>
                    <a:pt x="196" y="18"/>
                  </a:cubicBezTo>
                  <a:lnTo>
                    <a:pt x="178" y="30"/>
                  </a:lnTo>
                  <a:lnTo>
                    <a:pt x="152" y="37"/>
                  </a:lnTo>
                  <a:cubicBezTo>
                    <a:pt x="114" y="49"/>
                    <a:pt x="1" y="156"/>
                    <a:pt x="83" y="188"/>
                  </a:cubicBezTo>
                  <a:cubicBezTo>
                    <a:pt x="89" y="188"/>
                    <a:pt x="102" y="194"/>
                    <a:pt x="102" y="207"/>
                  </a:cubicBezTo>
                  <a:cubicBezTo>
                    <a:pt x="114" y="222"/>
                    <a:pt x="129" y="228"/>
                    <a:pt x="145" y="228"/>
                  </a:cubicBezTo>
                  <a:cubicBezTo>
                    <a:pt x="203" y="228"/>
                    <a:pt x="276" y="147"/>
                    <a:pt x="291" y="112"/>
                  </a:cubicBezTo>
                  <a:cubicBezTo>
                    <a:pt x="320" y="55"/>
                    <a:pt x="297"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219775" y="3172775"/>
              <a:ext cx="9650" cy="9850"/>
            </a:xfrm>
            <a:custGeom>
              <a:avLst/>
              <a:gdLst/>
              <a:ahLst/>
              <a:cxnLst/>
              <a:rect l="l" t="t" r="r" b="b"/>
              <a:pathLst>
                <a:path w="386" h="394" extrusionOk="0">
                  <a:moveTo>
                    <a:pt x="278" y="1"/>
                  </a:moveTo>
                  <a:cubicBezTo>
                    <a:pt x="266" y="1"/>
                    <a:pt x="254" y="2"/>
                    <a:pt x="240" y="6"/>
                  </a:cubicBezTo>
                  <a:cubicBezTo>
                    <a:pt x="139" y="31"/>
                    <a:pt x="0" y="151"/>
                    <a:pt x="19" y="265"/>
                  </a:cubicBezTo>
                  <a:cubicBezTo>
                    <a:pt x="19" y="277"/>
                    <a:pt x="19" y="296"/>
                    <a:pt x="19" y="309"/>
                  </a:cubicBezTo>
                  <a:cubicBezTo>
                    <a:pt x="19" y="367"/>
                    <a:pt x="63" y="394"/>
                    <a:pt x="111" y="394"/>
                  </a:cubicBezTo>
                  <a:cubicBezTo>
                    <a:pt x="120" y="394"/>
                    <a:pt x="129" y="393"/>
                    <a:pt x="139" y="391"/>
                  </a:cubicBezTo>
                  <a:cubicBezTo>
                    <a:pt x="221" y="366"/>
                    <a:pt x="284" y="309"/>
                    <a:pt x="322" y="233"/>
                  </a:cubicBezTo>
                  <a:cubicBezTo>
                    <a:pt x="334" y="214"/>
                    <a:pt x="341" y="195"/>
                    <a:pt x="347" y="176"/>
                  </a:cubicBezTo>
                  <a:cubicBezTo>
                    <a:pt x="386" y="98"/>
                    <a:pt x="366"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205250" y="3205250"/>
              <a:ext cx="8475" cy="6625"/>
            </a:xfrm>
            <a:custGeom>
              <a:avLst/>
              <a:gdLst/>
              <a:ahLst/>
              <a:cxnLst/>
              <a:rect l="l" t="t" r="r" b="b"/>
              <a:pathLst>
                <a:path w="339" h="265" extrusionOk="0">
                  <a:moveTo>
                    <a:pt x="260" y="0"/>
                  </a:moveTo>
                  <a:cubicBezTo>
                    <a:pt x="250" y="0"/>
                    <a:pt x="239" y="2"/>
                    <a:pt x="228" y="6"/>
                  </a:cubicBezTo>
                  <a:lnTo>
                    <a:pt x="190" y="6"/>
                  </a:lnTo>
                  <a:lnTo>
                    <a:pt x="171" y="13"/>
                  </a:lnTo>
                  <a:cubicBezTo>
                    <a:pt x="152" y="13"/>
                    <a:pt x="133" y="19"/>
                    <a:pt x="121" y="31"/>
                  </a:cubicBezTo>
                  <a:cubicBezTo>
                    <a:pt x="83" y="57"/>
                    <a:pt x="51" y="88"/>
                    <a:pt x="32" y="132"/>
                  </a:cubicBezTo>
                  <a:cubicBezTo>
                    <a:pt x="1" y="189"/>
                    <a:pt x="7" y="252"/>
                    <a:pt x="83" y="265"/>
                  </a:cubicBezTo>
                  <a:lnTo>
                    <a:pt x="158" y="265"/>
                  </a:lnTo>
                  <a:cubicBezTo>
                    <a:pt x="240" y="240"/>
                    <a:pt x="304" y="177"/>
                    <a:pt x="322" y="101"/>
                  </a:cubicBezTo>
                  <a:cubicBezTo>
                    <a:pt x="338" y="48"/>
                    <a:pt x="310"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2204000" y="3175450"/>
              <a:ext cx="7600" cy="6875"/>
            </a:xfrm>
            <a:custGeom>
              <a:avLst/>
              <a:gdLst/>
              <a:ahLst/>
              <a:cxnLst/>
              <a:rect l="l" t="t" r="r" b="b"/>
              <a:pathLst>
                <a:path w="304" h="275" extrusionOk="0">
                  <a:moveTo>
                    <a:pt x="232" y="1"/>
                  </a:moveTo>
                  <a:cubicBezTo>
                    <a:pt x="222" y="1"/>
                    <a:pt x="212" y="2"/>
                    <a:pt x="202" y="6"/>
                  </a:cubicBezTo>
                  <a:lnTo>
                    <a:pt x="190" y="6"/>
                  </a:lnTo>
                  <a:cubicBezTo>
                    <a:pt x="108" y="31"/>
                    <a:pt x="44" y="95"/>
                    <a:pt x="19" y="177"/>
                  </a:cubicBezTo>
                  <a:cubicBezTo>
                    <a:pt x="1" y="246"/>
                    <a:pt x="44" y="275"/>
                    <a:pt x="98" y="275"/>
                  </a:cubicBezTo>
                  <a:cubicBezTo>
                    <a:pt x="118" y="275"/>
                    <a:pt x="138" y="271"/>
                    <a:pt x="158" y="265"/>
                  </a:cubicBezTo>
                  <a:cubicBezTo>
                    <a:pt x="190" y="259"/>
                    <a:pt x="215" y="240"/>
                    <a:pt x="234" y="214"/>
                  </a:cubicBezTo>
                  <a:lnTo>
                    <a:pt x="234" y="214"/>
                  </a:lnTo>
                  <a:lnTo>
                    <a:pt x="229" y="218"/>
                  </a:lnTo>
                  <a:lnTo>
                    <a:pt x="229" y="218"/>
                  </a:lnTo>
                  <a:cubicBezTo>
                    <a:pt x="273" y="181"/>
                    <a:pt x="298" y="130"/>
                    <a:pt x="303" y="69"/>
                  </a:cubicBezTo>
                  <a:cubicBezTo>
                    <a:pt x="303" y="29"/>
                    <a:pt x="27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225100" y="3142950"/>
              <a:ext cx="7800" cy="6525"/>
            </a:xfrm>
            <a:custGeom>
              <a:avLst/>
              <a:gdLst/>
              <a:ahLst/>
              <a:cxnLst/>
              <a:rect l="l" t="t" r="r" b="b"/>
              <a:pathLst>
                <a:path w="312" h="261" extrusionOk="0">
                  <a:moveTo>
                    <a:pt x="227" y="0"/>
                  </a:moveTo>
                  <a:cubicBezTo>
                    <a:pt x="207" y="0"/>
                    <a:pt x="184" y="8"/>
                    <a:pt x="159" y="26"/>
                  </a:cubicBezTo>
                  <a:cubicBezTo>
                    <a:pt x="115" y="57"/>
                    <a:pt x="83" y="95"/>
                    <a:pt x="52" y="133"/>
                  </a:cubicBezTo>
                  <a:cubicBezTo>
                    <a:pt x="1" y="198"/>
                    <a:pt x="32" y="260"/>
                    <a:pt x="87" y="260"/>
                  </a:cubicBezTo>
                  <a:cubicBezTo>
                    <a:pt x="107" y="260"/>
                    <a:pt x="130" y="252"/>
                    <a:pt x="153" y="234"/>
                  </a:cubicBezTo>
                  <a:cubicBezTo>
                    <a:pt x="191" y="203"/>
                    <a:pt x="229" y="171"/>
                    <a:pt x="260" y="133"/>
                  </a:cubicBezTo>
                  <a:cubicBezTo>
                    <a:pt x="311" y="63"/>
                    <a:pt x="28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2568375" y="3212875"/>
              <a:ext cx="8850" cy="7375"/>
            </a:xfrm>
            <a:custGeom>
              <a:avLst/>
              <a:gdLst/>
              <a:ahLst/>
              <a:cxnLst/>
              <a:rect l="l" t="t" r="r" b="b"/>
              <a:pathLst>
                <a:path w="354" h="295" extrusionOk="0">
                  <a:moveTo>
                    <a:pt x="264" y="1"/>
                  </a:moveTo>
                  <a:cubicBezTo>
                    <a:pt x="255" y="1"/>
                    <a:pt x="245" y="2"/>
                    <a:pt x="234" y="4"/>
                  </a:cubicBezTo>
                  <a:cubicBezTo>
                    <a:pt x="127" y="17"/>
                    <a:pt x="1" y="149"/>
                    <a:pt x="51" y="256"/>
                  </a:cubicBezTo>
                  <a:cubicBezTo>
                    <a:pt x="61" y="284"/>
                    <a:pt x="77" y="294"/>
                    <a:pt x="97" y="294"/>
                  </a:cubicBezTo>
                  <a:cubicBezTo>
                    <a:pt x="113" y="294"/>
                    <a:pt x="132" y="287"/>
                    <a:pt x="152" y="275"/>
                  </a:cubicBezTo>
                  <a:cubicBezTo>
                    <a:pt x="209" y="263"/>
                    <a:pt x="266" y="225"/>
                    <a:pt x="303" y="174"/>
                  </a:cubicBezTo>
                  <a:cubicBezTo>
                    <a:pt x="349" y="106"/>
                    <a:pt x="354"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1"/>
            <p:cNvSpPr/>
            <p:nvPr/>
          </p:nvSpPr>
          <p:spPr>
            <a:xfrm>
              <a:off x="2570750" y="3230050"/>
              <a:ext cx="8525" cy="5600"/>
            </a:xfrm>
            <a:custGeom>
              <a:avLst/>
              <a:gdLst/>
              <a:ahLst/>
              <a:cxnLst/>
              <a:rect l="l" t="t" r="r" b="b"/>
              <a:pathLst>
                <a:path w="341" h="224" extrusionOk="0">
                  <a:moveTo>
                    <a:pt x="287" y="1"/>
                  </a:moveTo>
                  <a:cubicBezTo>
                    <a:pt x="263" y="1"/>
                    <a:pt x="236" y="15"/>
                    <a:pt x="221" y="30"/>
                  </a:cubicBezTo>
                  <a:cubicBezTo>
                    <a:pt x="196" y="42"/>
                    <a:pt x="171" y="55"/>
                    <a:pt x="139" y="68"/>
                  </a:cubicBezTo>
                  <a:cubicBezTo>
                    <a:pt x="101" y="80"/>
                    <a:pt x="0" y="175"/>
                    <a:pt x="76" y="213"/>
                  </a:cubicBezTo>
                  <a:cubicBezTo>
                    <a:pt x="93" y="220"/>
                    <a:pt x="111" y="224"/>
                    <a:pt x="129" y="224"/>
                  </a:cubicBezTo>
                  <a:cubicBezTo>
                    <a:pt x="186" y="224"/>
                    <a:pt x="246" y="189"/>
                    <a:pt x="284" y="137"/>
                  </a:cubicBezTo>
                  <a:cubicBezTo>
                    <a:pt x="316" y="105"/>
                    <a:pt x="341" y="68"/>
                    <a:pt x="328" y="30"/>
                  </a:cubicBezTo>
                  <a:cubicBezTo>
                    <a:pt x="320" y="8"/>
                    <a:pt x="30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1"/>
            <p:cNvSpPr/>
            <p:nvPr/>
          </p:nvSpPr>
          <p:spPr>
            <a:xfrm>
              <a:off x="2591725" y="3210650"/>
              <a:ext cx="10375" cy="7550"/>
            </a:xfrm>
            <a:custGeom>
              <a:avLst/>
              <a:gdLst/>
              <a:ahLst/>
              <a:cxnLst/>
              <a:rect l="l" t="t" r="r" b="b"/>
              <a:pathLst>
                <a:path w="415" h="302" extrusionOk="0">
                  <a:moveTo>
                    <a:pt x="247" y="0"/>
                  </a:moveTo>
                  <a:cubicBezTo>
                    <a:pt x="206" y="0"/>
                    <a:pt x="163" y="34"/>
                    <a:pt x="139" y="68"/>
                  </a:cubicBezTo>
                  <a:cubicBezTo>
                    <a:pt x="120" y="87"/>
                    <a:pt x="107" y="112"/>
                    <a:pt x="101" y="137"/>
                  </a:cubicBezTo>
                  <a:lnTo>
                    <a:pt x="88" y="162"/>
                  </a:lnTo>
                  <a:cubicBezTo>
                    <a:pt x="38" y="219"/>
                    <a:pt x="0" y="301"/>
                    <a:pt x="88" y="301"/>
                  </a:cubicBezTo>
                  <a:cubicBezTo>
                    <a:pt x="90" y="301"/>
                    <a:pt x="92" y="301"/>
                    <a:pt x="93" y="301"/>
                  </a:cubicBezTo>
                  <a:cubicBezTo>
                    <a:pt x="196" y="301"/>
                    <a:pt x="414" y="104"/>
                    <a:pt x="284" y="11"/>
                  </a:cubicBezTo>
                  <a:cubicBezTo>
                    <a:pt x="272" y="4"/>
                    <a:pt x="25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2579725" y="3199350"/>
              <a:ext cx="6350" cy="7800"/>
            </a:xfrm>
            <a:custGeom>
              <a:avLst/>
              <a:gdLst/>
              <a:ahLst/>
              <a:cxnLst/>
              <a:rect l="l" t="t" r="r" b="b"/>
              <a:pathLst>
                <a:path w="254" h="312" extrusionOk="0">
                  <a:moveTo>
                    <a:pt x="200" y="0"/>
                  </a:moveTo>
                  <a:cubicBezTo>
                    <a:pt x="170" y="0"/>
                    <a:pt x="137" y="15"/>
                    <a:pt x="121" y="28"/>
                  </a:cubicBezTo>
                  <a:cubicBezTo>
                    <a:pt x="77" y="66"/>
                    <a:pt x="45" y="110"/>
                    <a:pt x="20" y="160"/>
                  </a:cubicBezTo>
                  <a:cubicBezTo>
                    <a:pt x="1" y="185"/>
                    <a:pt x="1" y="230"/>
                    <a:pt x="20" y="255"/>
                  </a:cubicBezTo>
                  <a:cubicBezTo>
                    <a:pt x="26" y="267"/>
                    <a:pt x="32" y="280"/>
                    <a:pt x="39" y="286"/>
                  </a:cubicBezTo>
                  <a:cubicBezTo>
                    <a:pt x="50" y="305"/>
                    <a:pt x="65" y="312"/>
                    <a:pt x="82" y="312"/>
                  </a:cubicBezTo>
                  <a:cubicBezTo>
                    <a:pt x="125" y="312"/>
                    <a:pt x="177" y="267"/>
                    <a:pt x="190" y="236"/>
                  </a:cubicBezTo>
                  <a:cubicBezTo>
                    <a:pt x="203" y="198"/>
                    <a:pt x="222" y="167"/>
                    <a:pt x="234" y="129"/>
                  </a:cubicBezTo>
                  <a:cubicBezTo>
                    <a:pt x="234" y="116"/>
                    <a:pt x="241" y="110"/>
                    <a:pt x="234" y="110"/>
                  </a:cubicBezTo>
                  <a:cubicBezTo>
                    <a:pt x="234" y="103"/>
                    <a:pt x="234" y="103"/>
                    <a:pt x="241" y="97"/>
                  </a:cubicBezTo>
                  <a:cubicBezTo>
                    <a:pt x="253" y="78"/>
                    <a:pt x="253" y="47"/>
                    <a:pt x="241" y="22"/>
                  </a:cubicBezTo>
                  <a:lnTo>
                    <a:pt x="241" y="15"/>
                  </a:lnTo>
                  <a:cubicBezTo>
                    <a:pt x="230" y="4"/>
                    <a:pt x="215"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1"/>
            <p:cNvSpPr/>
            <p:nvPr/>
          </p:nvSpPr>
          <p:spPr>
            <a:xfrm>
              <a:off x="2581000" y="2990475"/>
              <a:ext cx="10425" cy="6175"/>
            </a:xfrm>
            <a:custGeom>
              <a:avLst/>
              <a:gdLst/>
              <a:ahLst/>
              <a:cxnLst/>
              <a:rect l="l" t="t" r="r" b="b"/>
              <a:pathLst>
                <a:path w="417" h="247" extrusionOk="0">
                  <a:moveTo>
                    <a:pt x="272" y="1"/>
                  </a:moveTo>
                  <a:cubicBezTo>
                    <a:pt x="158" y="1"/>
                    <a:pt x="0" y="247"/>
                    <a:pt x="152" y="247"/>
                  </a:cubicBezTo>
                  <a:cubicBezTo>
                    <a:pt x="259" y="247"/>
                    <a:pt x="417"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1"/>
            <p:cNvSpPr/>
            <p:nvPr/>
          </p:nvSpPr>
          <p:spPr>
            <a:xfrm>
              <a:off x="2321475" y="3095500"/>
              <a:ext cx="10175" cy="7800"/>
            </a:xfrm>
            <a:custGeom>
              <a:avLst/>
              <a:gdLst/>
              <a:ahLst/>
              <a:cxnLst/>
              <a:rect l="l" t="t" r="r" b="b"/>
              <a:pathLst>
                <a:path w="407" h="312" extrusionOk="0">
                  <a:moveTo>
                    <a:pt x="286" y="0"/>
                  </a:moveTo>
                  <a:cubicBezTo>
                    <a:pt x="254" y="0"/>
                    <a:pt x="217" y="12"/>
                    <a:pt x="183" y="38"/>
                  </a:cubicBezTo>
                  <a:lnTo>
                    <a:pt x="151" y="76"/>
                  </a:lnTo>
                  <a:cubicBezTo>
                    <a:pt x="95" y="108"/>
                    <a:pt x="0" y="208"/>
                    <a:pt x="88" y="246"/>
                  </a:cubicBezTo>
                  <a:lnTo>
                    <a:pt x="76" y="259"/>
                  </a:lnTo>
                  <a:cubicBezTo>
                    <a:pt x="93" y="297"/>
                    <a:pt x="120" y="312"/>
                    <a:pt x="150" y="312"/>
                  </a:cubicBezTo>
                  <a:cubicBezTo>
                    <a:pt x="230" y="312"/>
                    <a:pt x="337" y="207"/>
                    <a:pt x="360" y="152"/>
                  </a:cubicBezTo>
                  <a:cubicBezTo>
                    <a:pt x="407" y="57"/>
                    <a:pt x="357"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2343225" y="3082525"/>
              <a:ext cx="10900" cy="10150"/>
            </a:xfrm>
            <a:custGeom>
              <a:avLst/>
              <a:gdLst/>
              <a:ahLst/>
              <a:cxnLst/>
              <a:rect l="l" t="t" r="r" b="b"/>
              <a:pathLst>
                <a:path w="436" h="406" extrusionOk="0">
                  <a:moveTo>
                    <a:pt x="339" y="0"/>
                  </a:moveTo>
                  <a:cubicBezTo>
                    <a:pt x="269" y="0"/>
                    <a:pt x="172" y="59"/>
                    <a:pt x="139" y="97"/>
                  </a:cubicBezTo>
                  <a:cubicBezTo>
                    <a:pt x="89" y="147"/>
                    <a:pt x="0" y="299"/>
                    <a:pt x="89" y="362"/>
                  </a:cubicBezTo>
                  <a:cubicBezTo>
                    <a:pt x="99" y="393"/>
                    <a:pt x="121" y="406"/>
                    <a:pt x="149" y="406"/>
                  </a:cubicBezTo>
                  <a:cubicBezTo>
                    <a:pt x="227" y="406"/>
                    <a:pt x="349" y="310"/>
                    <a:pt x="373" y="273"/>
                  </a:cubicBezTo>
                  <a:cubicBezTo>
                    <a:pt x="417" y="217"/>
                    <a:pt x="436" y="135"/>
                    <a:pt x="417" y="59"/>
                  </a:cubicBezTo>
                  <a:cubicBezTo>
                    <a:pt x="406" y="16"/>
                    <a:pt x="376"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1"/>
            <p:cNvSpPr/>
            <p:nvPr/>
          </p:nvSpPr>
          <p:spPr>
            <a:xfrm>
              <a:off x="2320050" y="3073000"/>
              <a:ext cx="11225" cy="8225"/>
            </a:xfrm>
            <a:custGeom>
              <a:avLst/>
              <a:gdLst/>
              <a:ahLst/>
              <a:cxnLst/>
              <a:rect l="l" t="t" r="r" b="b"/>
              <a:pathLst>
                <a:path w="449" h="329" extrusionOk="0">
                  <a:moveTo>
                    <a:pt x="303" y="0"/>
                  </a:moveTo>
                  <a:cubicBezTo>
                    <a:pt x="267" y="0"/>
                    <a:pt x="230" y="8"/>
                    <a:pt x="196" y="24"/>
                  </a:cubicBezTo>
                  <a:cubicBezTo>
                    <a:pt x="139" y="61"/>
                    <a:pt x="0" y="175"/>
                    <a:pt x="57" y="263"/>
                  </a:cubicBezTo>
                  <a:cubicBezTo>
                    <a:pt x="63" y="276"/>
                    <a:pt x="76" y="295"/>
                    <a:pt x="95" y="301"/>
                  </a:cubicBezTo>
                  <a:cubicBezTo>
                    <a:pt x="101" y="307"/>
                    <a:pt x="114" y="314"/>
                    <a:pt x="120" y="320"/>
                  </a:cubicBezTo>
                  <a:cubicBezTo>
                    <a:pt x="142" y="325"/>
                    <a:pt x="165" y="329"/>
                    <a:pt x="187" y="329"/>
                  </a:cubicBezTo>
                  <a:cubicBezTo>
                    <a:pt x="196" y="329"/>
                    <a:pt x="205" y="328"/>
                    <a:pt x="215" y="326"/>
                  </a:cubicBezTo>
                  <a:cubicBezTo>
                    <a:pt x="240" y="320"/>
                    <a:pt x="265" y="314"/>
                    <a:pt x="284" y="307"/>
                  </a:cubicBezTo>
                  <a:cubicBezTo>
                    <a:pt x="284" y="307"/>
                    <a:pt x="367" y="264"/>
                    <a:pt x="362" y="264"/>
                  </a:cubicBezTo>
                  <a:cubicBezTo>
                    <a:pt x="361" y="264"/>
                    <a:pt x="357" y="265"/>
                    <a:pt x="347" y="270"/>
                  </a:cubicBezTo>
                  <a:cubicBezTo>
                    <a:pt x="385" y="251"/>
                    <a:pt x="410" y="213"/>
                    <a:pt x="417" y="175"/>
                  </a:cubicBezTo>
                  <a:cubicBezTo>
                    <a:pt x="423" y="118"/>
                    <a:pt x="448" y="36"/>
                    <a:pt x="372" y="11"/>
                  </a:cubicBezTo>
                  <a:cubicBezTo>
                    <a:pt x="350" y="4"/>
                    <a:pt x="327"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1"/>
            <p:cNvSpPr/>
            <p:nvPr/>
          </p:nvSpPr>
          <p:spPr>
            <a:xfrm>
              <a:off x="2339750" y="3107175"/>
              <a:ext cx="9800" cy="9150"/>
            </a:xfrm>
            <a:custGeom>
              <a:avLst/>
              <a:gdLst/>
              <a:ahLst/>
              <a:cxnLst/>
              <a:rect l="l" t="t" r="r" b="b"/>
              <a:pathLst>
                <a:path w="392" h="366" extrusionOk="0">
                  <a:moveTo>
                    <a:pt x="284" y="0"/>
                  </a:moveTo>
                  <a:cubicBezTo>
                    <a:pt x="177" y="13"/>
                    <a:pt x="83" y="82"/>
                    <a:pt x="38" y="177"/>
                  </a:cubicBezTo>
                  <a:cubicBezTo>
                    <a:pt x="1" y="252"/>
                    <a:pt x="7" y="366"/>
                    <a:pt x="108" y="366"/>
                  </a:cubicBezTo>
                  <a:cubicBezTo>
                    <a:pt x="215" y="353"/>
                    <a:pt x="310" y="284"/>
                    <a:pt x="354" y="183"/>
                  </a:cubicBezTo>
                  <a:cubicBezTo>
                    <a:pt x="392" y="114"/>
                    <a:pt x="38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2309000" y="3104550"/>
              <a:ext cx="8075" cy="9675"/>
            </a:xfrm>
            <a:custGeom>
              <a:avLst/>
              <a:gdLst/>
              <a:ahLst/>
              <a:cxnLst/>
              <a:rect l="l" t="t" r="r" b="b"/>
              <a:pathLst>
                <a:path w="323" h="387" extrusionOk="0">
                  <a:moveTo>
                    <a:pt x="247" y="0"/>
                  </a:moveTo>
                  <a:cubicBezTo>
                    <a:pt x="212" y="0"/>
                    <a:pt x="173" y="18"/>
                    <a:pt x="152" y="36"/>
                  </a:cubicBezTo>
                  <a:cubicBezTo>
                    <a:pt x="70" y="92"/>
                    <a:pt x="13" y="181"/>
                    <a:pt x="7" y="282"/>
                  </a:cubicBezTo>
                  <a:cubicBezTo>
                    <a:pt x="1" y="313"/>
                    <a:pt x="20" y="345"/>
                    <a:pt x="51" y="357"/>
                  </a:cubicBezTo>
                  <a:cubicBezTo>
                    <a:pt x="58" y="360"/>
                    <a:pt x="62" y="362"/>
                    <a:pt x="65" y="362"/>
                  </a:cubicBezTo>
                  <a:cubicBezTo>
                    <a:pt x="66" y="362"/>
                    <a:pt x="66" y="362"/>
                    <a:pt x="66" y="361"/>
                  </a:cubicBezTo>
                  <a:lnTo>
                    <a:pt x="66" y="361"/>
                  </a:lnTo>
                  <a:cubicBezTo>
                    <a:pt x="78" y="379"/>
                    <a:pt x="95" y="387"/>
                    <a:pt x="113" y="387"/>
                  </a:cubicBezTo>
                  <a:cubicBezTo>
                    <a:pt x="164" y="387"/>
                    <a:pt x="227" y="329"/>
                    <a:pt x="240" y="288"/>
                  </a:cubicBezTo>
                  <a:cubicBezTo>
                    <a:pt x="253" y="250"/>
                    <a:pt x="297" y="219"/>
                    <a:pt x="310" y="174"/>
                  </a:cubicBezTo>
                  <a:cubicBezTo>
                    <a:pt x="322" y="130"/>
                    <a:pt x="322" y="86"/>
                    <a:pt x="310" y="42"/>
                  </a:cubicBezTo>
                  <a:cubicBezTo>
                    <a:pt x="299" y="11"/>
                    <a:pt x="274"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1"/>
            <p:cNvSpPr/>
            <p:nvPr/>
          </p:nvSpPr>
          <p:spPr>
            <a:xfrm>
              <a:off x="2412925" y="2963600"/>
              <a:ext cx="9475" cy="9250"/>
            </a:xfrm>
            <a:custGeom>
              <a:avLst/>
              <a:gdLst/>
              <a:ahLst/>
              <a:cxnLst/>
              <a:rect l="l" t="t" r="r" b="b"/>
              <a:pathLst>
                <a:path w="379" h="370" extrusionOk="0">
                  <a:moveTo>
                    <a:pt x="257" y="0"/>
                  </a:moveTo>
                  <a:cubicBezTo>
                    <a:pt x="144" y="0"/>
                    <a:pt x="34" y="136"/>
                    <a:pt x="13" y="237"/>
                  </a:cubicBezTo>
                  <a:cubicBezTo>
                    <a:pt x="1" y="292"/>
                    <a:pt x="18" y="370"/>
                    <a:pt x="87" y="370"/>
                  </a:cubicBezTo>
                  <a:cubicBezTo>
                    <a:pt x="89" y="370"/>
                    <a:pt x="92" y="370"/>
                    <a:pt x="95" y="370"/>
                  </a:cubicBezTo>
                  <a:cubicBezTo>
                    <a:pt x="120" y="370"/>
                    <a:pt x="145" y="363"/>
                    <a:pt x="170" y="357"/>
                  </a:cubicBezTo>
                  <a:cubicBezTo>
                    <a:pt x="259" y="344"/>
                    <a:pt x="372" y="224"/>
                    <a:pt x="353" y="130"/>
                  </a:cubicBezTo>
                  <a:cubicBezTo>
                    <a:pt x="378" y="86"/>
                    <a:pt x="366" y="35"/>
                    <a:pt x="322" y="16"/>
                  </a:cubicBezTo>
                  <a:cubicBezTo>
                    <a:pt x="301" y="5"/>
                    <a:pt x="279"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1"/>
            <p:cNvSpPr/>
            <p:nvPr/>
          </p:nvSpPr>
          <p:spPr>
            <a:xfrm>
              <a:off x="2426475" y="2978650"/>
              <a:ext cx="9000" cy="5250"/>
            </a:xfrm>
            <a:custGeom>
              <a:avLst/>
              <a:gdLst/>
              <a:ahLst/>
              <a:cxnLst/>
              <a:rect l="l" t="t" r="r" b="b"/>
              <a:pathLst>
                <a:path w="360" h="210" extrusionOk="0">
                  <a:moveTo>
                    <a:pt x="234" y="1"/>
                  </a:moveTo>
                  <a:cubicBezTo>
                    <a:pt x="139" y="1"/>
                    <a:pt x="0" y="209"/>
                    <a:pt x="133" y="209"/>
                  </a:cubicBezTo>
                  <a:cubicBezTo>
                    <a:pt x="228" y="209"/>
                    <a:pt x="360"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2436100" y="2965725"/>
              <a:ext cx="11050" cy="6325"/>
            </a:xfrm>
            <a:custGeom>
              <a:avLst/>
              <a:gdLst/>
              <a:ahLst/>
              <a:cxnLst/>
              <a:rect l="l" t="t" r="r" b="b"/>
              <a:pathLst>
                <a:path w="442" h="253" extrusionOk="0">
                  <a:moveTo>
                    <a:pt x="284" y="1"/>
                  </a:moveTo>
                  <a:cubicBezTo>
                    <a:pt x="170" y="1"/>
                    <a:pt x="0" y="253"/>
                    <a:pt x="158" y="253"/>
                  </a:cubicBezTo>
                  <a:cubicBezTo>
                    <a:pt x="278" y="253"/>
                    <a:pt x="442"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2397550" y="2845825"/>
              <a:ext cx="6850" cy="7450"/>
            </a:xfrm>
            <a:custGeom>
              <a:avLst/>
              <a:gdLst/>
              <a:ahLst/>
              <a:cxnLst/>
              <a:rect l="l" t="t" r="r" b="b"/>
              <a:pathLst>
                <a:path w="274" h="298" extrusionOk="0">
                  <a:moveTo>
                    <a:pt x="216" y="0"/>
                  </a:moveTo>
                  <a:cubicBezTo>
                    <a:pt x="138" y="0"/>
                    <a:pt x="1" y="90"/>
                    <a:pt x="10" y="186"/>
                  </a:cubicBezTo>
                  <a:lnTo>
                    <a:pt x="16" y="230"/>
                  </a:lnTo>
                  <a:cubicBezTo>
                    <a:pt x="20" y="276"/>
                    <a:pt x="49" y="297"/>
                    <a:pt x="84" y="297"/>
                  </a:cubicBezTo>
                  <a:cubicBezTo>
                    <a:pt x="103" y="297"/>
                    <a:pt x="123" y="292"/>
                    <a:pt x="142" y="281"/>
                  </a:cubicBezTo>
                  <a:cubicBezTo>
                    <a:pt x="211" y="249"/>
                    <a:pt x="256" y="186"/>
                    <a:pt x="268" y="111"/>
                  </a:cubicBezTo>
                  <a:cubicBezTo>
                    <a:pt x="268" y="92"/>
                    <a:pt x="268" y="79"/>
                    <a:pt x="268" y="60"/>
                  </a:cubicBezTo>
                  <a:cubicBezTo>
                    <a:pt x="274" y="18"/>
                    <a:pt x="251"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2421575" y="2844025"/>
              <a:ext cx="7750" cy="7925"/>
            </a:xfrm>
            <a:custGeom>
              <a:avLst/>
              <a:gdLst/>
              <a:ahLst/>
              <a:cxnLst/>
              <a:rect l="l" t="t" r="r" b="b"/>
              <a:pathLst>
                <a:path w="310" h="317" extrusionOk="0">
                  <a:moveTo>
                    <a:pt x="228" y="1"/>
                  </a:moveTo>
                  <a:cubicBezTo>
                    <a:pt x="130" y="1"/>
                    <a:pt x="25" y="100"/>
                    <a:pt x="14" y="189"/>
                  </a:cubicBezTo>
                  <a:cubicBezTo>
                    <a:pt x="1" y="221"/>
                    <a:pt x="14" y="252"/>
                    <a:pt x="39" y="277"/>
                  </a:cubicBezTo>
                  <a:cubicBezTo>
                    <a:pt x="51" y="305"/>
                    <a:pt x="71" y="317"/>
                    <a:pt x="95" y="317"/>
                  </a:cubicBezTo>
                  <a:cubicBezTo>
                    <a:pt x="174" y="317"/>
                    <a:pt x="294" y="196"/>
                    <a:pt x="304" y="139"/>
                  </a:cubicBezTo>
                  <a:cubicBezTo>
                    <a:pt x="304" y="120"/>
                    <a:pt x="310" y="101"/>
                    <a:pt x="310" y="75"/>
                  </a:cubicBezTo>
                  <a:cubicBezTo>
                    <a:pt x="310" y="44"/>
                    <a:pt x="291" y="19"/>
                    <a:pt x="266" y="6"/>
                  </a:cubicBezTo>
                  <a:cubicBezTo>
                    <a:pt x="253" y="2"/>
                    <a:pt x="241"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2169950" y="3037900"/>
              <a:ext cx="9800" cy="8000"/>
            </a:xfrm>
            <a:custGeom>
              <a:avLst/>
              <a:gdLst/>
              <a:ahLst/>
              <a:cxnLst/>
              <a:rect l="l" t="t" r="r" b="b"/>
              <a:pathLst>
                <a:path w="392" h="320" extrusionOk="0">
                  <a:moveTo>
                    <a:pt x="213" y="0"/>
                  </a:moveTo>
                  <a:cubicBezTo>
                    <a:pt x="173" y="0"/>
                    <a:pt x="134" y="16"/>
                    <a:pt x="107" y="46"/>
                  </a:cubicBezTo>
                  <a:cubicBezTo>
                    <a:pt x="50" y="135"/>
                    <a:pt x="0" y="210"/>
                    <a:pt x="88" y="299"/>
                  </a:cubicBezTo>
                  <a:cubicBezTo>
                    <a:pt x="103" y="313"/>
                    <a:pt x="127" y="320"/>
                    <a:pt x="152" y="320"/>
                  </a:cubicBezTo>
                  <a:cubicBezTo>
                    <a:pt x="160" y="320"/>
                    <a:pt x="169" y="319"/>
                    <a:pt x="177" y="318"/>
                  </a:cubicBezTo>
                  <a:lnTo>
                    <a:pt x="233" y="299"/>
                  </a:lnTo>
                  <a:cubicBezTo>
                    <a:pt x="290" y="286"/>
                    <a:pt x="391" y="198"/>
                    <a:pt x="360" y="128"/>
                  </a:cubicBezTo>
                  <a:cubicBezTo>
                    <a:pt x="334" y="72"/>
                    <a:pt x="328" y="34"/>
                    <a:pt x="265" y="9"/>
                  </a:cubicBezTo>
                  <a:cubicBezTo>
                    <a:pt x="248" y="3"/>
                    <a:pt x="230"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2297650" y="3211000"/>
              <a:ext cx="10125" cy="6925"/>
            </a:xfrm>
            <a:custGeom>
              <a:avLst/>
              <a:gdLst/>
              <a:ahLst/>
              <a:cxnLst/>
              <a:rect l="l" t="t" r="r" b="b"/>
              <a:pathLst>
                <a:path w="405" h="277" extrusionOk="0">
                  <a:moveTo>
                    <a:pt x="242" y="0"/>
                  </a:moveTo>
                  <a:cubicBezTo>
                    <a:pt x="212" y="0"/>
                    <a:pt x="181" y="10"/>
                    <a:pt x="152" y="29"/>
                  </a:cubicBezTo>
                  <a:cubicBezTo>
                    <a:pt x="64" y="73"/>
                    <a:pt x="1" y="174"/>
                    <a:pt x="32" y="249"/>
                  </a:cubicBezTo>
                  <a:cubicBezTo>
                    <a:pt x="45" y="268"/>
                    <a:pt x="61" y="276"/>
                    <a:pt x="77" y="276"/>
                  </a:cubicBezTo>
                  <a:cubicBezTo>
                    <a:pt x="94" y="276"/>
                    <a:pt x="111" y="268"/>
                    <a:pt x="127" y="256"/>
                  </a:cubicBezTo>
                  <a:cubicBezTo>
                    <a:pt x="203" y="237"/>
                    <a:pt x="266" y="211"/>
                    <a:pt x="329" y="167"/>
                  </a:cubicBezTo>
                  <a:cubicBezTo>
                    <a:pt x="354" y="155"/>
                    <a:pt x="404" y="104"/>
                    <a:pt x="373" y="73"/>
                  </a:cubicBezTo>
                  <a:cubicBezTo>
                    <a:pt x="341" y="25"/>
                    <a:pt x="293"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2527375" y="3257975"/>
              <a:ext cx="7925" cy="8000"/>
            </a:xfrm>
            <a:custGeom>
              <a:avLst/>
              <a:gdLst/>
              <a:ahLst/>
              <a:cxnLst/>
              <a:rect l="l" t="t" r="r" b="b"/>
              <a:pathLst>
                <a:path w="317" h="320" extrusionOk="0">
                  <a:moveTo>
                    <a:pt x="235" y="0"/>
                  </a:moveTo>
                  <a:cubicBezTo>
                    <a:pt x="225" y="0"/>
                    <a:pt x="214" y="1"/>
                    <a:pt x="203" y="4"/>
                  </a:cubicBezTo>
                  <a:cubicBezTo>
                    <a:pt x="133" y="23"/>
                    <a:pt x="70" y="79"/>
                    <a:pt x="39" y="149"/>
                  </a:cubicBezTo>
                  <a:cubicBezTo>
                    <a:pt x="20" y="187"/>
                    <a:pt x="1" y="275"/>
                    <a:pt x="64" y="288"/>
                  </a:cubicBezTo>
                  <a:cubicBezTo>
                    <a:pt x="64" y="281"/>
                    <a:pt x="66" y="278"/>
                    <a:pt x="68" y="278"/>
                  </a:cubicBezTo>
                  <a:cubicBezTo>
                    <a:pt x="70" y="278"/>
                    <a:pt x="73" y="281"/>
                    <a:pt x="77" y="288"/>
                  </a:cubicBezTo>
                  <a:cubicBezTo>
                    <a:pt x="89" y="310"/>
                    <a:pt x="105" y="319"/>
                    <a:pt x="124" y="319"/>
                  </a:cubicBezTo>
                  <a:cubicBezTo>
                    <a:pt x="171" y="319"/>
                    <a:pt x="230" y="257"/>
                    <a:pt x="253" y="212"/>
                  </a:cubicBezTo>
                  <a:cubicBezTo>
                    <a:pt x="291" y="174"/>
                    <a:pt x="310" y="130"/>
                    <a:pt x="316" y="73"/>
                  </a:cubicBezTo>
                  <a:cubicBezTo>
                    <a:pt x="316" y="22"/>
                    <a:pt x="27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2509400" y="3243425"/>
              <a:ext cx="8075" cy="6750"/>
            </a:xfrm>
            <a:custGeom>
              <a:avLst/>
              <a:gdLst/>
              <a:ahLst/>
              <a:cxnLst/>
              <a:rect l="l" t="t" r="r" b="b"/>
              <a:pathLst>
                <a:path w="323" h="270" extrusionOk="0">
                  <a:moveTo>
                    <a:pt x="221" y="1"/>
                  </a:moveTo>
                  <a:cubicBezTo>
                    <a:pt x="213" y="1"/>
                    <a:pt x="205" y="2"/>
                    <a:pt x="196" y="6"/>
                  </a:cubicBezTo>
                  <a:cubicBezTo>
                    <a:pt x="133" y="24"/>
                    <a:pt x="77" y="62"/>
                    <a:pt x="39" y="113"/>
                  </a:cubicBezTo>
                  <a:cubicBezTo>
                    <a:pt x="14" y="144"/>
                    <a:pt x="1" y="188"/>
                    <a:pt x="14" y="226"/>
                  </a:cubicBezTo>
                  <a:lnTo>
                    <a:pt x="14" y="233"/>
                  </a:lnTo>
                  <a:cubicBezTo>
                    <a:pt x="25" y="259"/>
                    <a:pt x="50" y="270"/>
                    <a:pt x="77" y="270"/>
                  </a:cubicBezTo>
                  <a:cubicBezTo>
                    <a:pt x="94" y="270"/>
                    <a:pt x="112" y="265"/>
                    <a:pt x="127" y="258"/>
                  </a:cubicBezTo>
                  <a:cubicBezTo>
                    <a:pt x="140" y="258"/>
                    <a:pt x="152" y="252"/>
                    <a:pt x="159" y="245"/>
                  </a:cubicBezTo>
                  <a:cubicBezTo>
                    <a:pt x="209" y="226"/>
                    <a:pt x="253" y="182"/>
                    <a:pt x="266" y="132"/>
                  </a:cubicBezTo>
                  <a:cubicBezTo>
                    <a:pt x="285" y="119"/>
                    <a:pt x="323" y="81"/>
                    <a:pt x="304" y="56"/>
                  </a:cubicBezTo>
                  <a:cubicBezTo>
                    <a:pt x="299" y="47"/>
                    <a:pt x="276" y="22"/>
                    <a:pt x="271" y="22"/>
                  </a:cubicBezTo>
                  <a:cubicBezTo>
                    <a:pt x="270" y="22"/>
                    <a:pt x="271" y="25"/>
                    <a:pt x="275" y="32"/>
                  </a:cubicBezTo>
                  <a:lnTo>
                    <a:pt x="275" y="32"/>
                  </a:lnTo>
                  <a:cubicBezTo>
                    <a:pt x="261" y="12"/>
                    <a:pt x="242"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2443025" y="3212025"/>
              <a:ext cx="500" cy="650"/>
            </a:xfrm>
            <a:custGeom>
              <a:avLst/>
              <a:gdLst/>
              <a:ahLst/>
              <a:cxnLst/>
              <a:rect l="l" t="t" r="r" b="b"/>
              <a:pathLst>
                <a:path w="20" h="26" extrusionOk="0">
                  <a:moveTo>
                    <a:pt x="20" y="0"/>
                  </a:moveTo>
                  <a:lnTo>
                    <a:pt x="7" y="13"/>
                  </a:lnTo>
                  <a:cubicBezTo>
                    <a:pt x="7" y="19"/>
                    <a:pt x="1" y="19"/>
                    <a:pt x="1" y="25"/>
                  </a:cubicBezTo>
                  <a:cubicBezTo>
                    <a:pt x="7" y="19"/>
                    <a:pt x="13" y="6"/>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1"/>
            <p:cNvSpPr/>
            <p:nvPr/>
          </p:nvSpPr>
          <p:spPr>
            <a:xfrm>
              <a:off x="2434525" y="3205500"/>
              <a:ext cx="10925" cy="10775"/>
            </a:xfrm>
            <a:custGeom>
              <a:avLst/>
              <a:gdLst/>
              <a:ahLst/>
              <a:cxnLst/>
              <a:rect l="l" t="t" r="r" b="b"/>
              <a:pathLst>
                <a:path w="437" h="431" extrusionOk="0">
                  <a:moveTo>
                    <a:pt x="302" y="0"/>
                  </a:moveTo>
                  <a:cubicBezTo>
                    <a:pt x="288" y="0"/>
                    <a:pt x="273" y="3"/>
                    <a:pt x="259" y="9"/>
                  </a:cubicBezTo>
                  <a:cubicBezTo>
                    <a:pt x="139" y="40"/>
                    <a:pt x="51" y="135"/>
                    <a:pt x="13" y="255"/>
                  </a:cubicBezTo>
                  <a:cubicBezTo>
                    <a:pt x="0" y="299"/>
                    <a:pt x="6" y="343"/>
                    <a:pt x="38" y="381"/>
                  </a:cubicBezTo>
                  <a:cubicBezTo>
                    <a:pt x="51" y="394"/>
                    <a:pt x="63" y="400"/>
                    <a:pt x="82" y="406"/>
                  </a:cubicBezTo>
                  <a:cubicBezTo>
                    <a:pt x="99" y="423"/>
                    <a:pt x="119" y="430"/>
                    <a:pt x="140" y="430"/>
                  </a:cubicBezTo>
                  <a:cubicBezTo>
                    <a:pt x="207" y="430"/>
                    <a:pt x="286" y="359"/>
                    <a:pt x="325" y="302"/>
                  </a:cubicBezTo>
                  <a:lnTo>
                    <a:pt x="325" y="302"/>
                  </a:lnTo>
                  <a:cubicBezTo>
                    <a:pt x="322" y="305"/>
                    <a:pt x="319" y="309"/>
                    <a:pt x="315" y="312"/>
                  </a:cubicBezTo>
                  <a:cubicBezTo>
                    <a:pt x="320" y="307"/>
                    <a:pt x="323" y="303"/>
                    <a:pt x="327" y="299"/>
                  </a:cubicBezTo>
                  <a:lnTo>
                    <a:pt x="327" y="299"/>
                  </a:lnTo>
                  <a:cubicBezTo>
                    <a:pt x="326" y="300"/>
                    <a:pt x="325" y="301"/>
                    <a:pt x="325" y="302"/>
                  </a:cubicBezTo>
                  <a:lnTo>
                    <a:pt x="325" y="302"/>
                  </a:lnTo>
                  <a:cubicBezTo>
                    <a:pt x="326" y="300"/>
                    <a:pt x="328" y="297"/>
                    <a:pt x="330" y="295"/>
                  </a:cubicBezTo>
                  <a:lnTo>
                    <a:pt x="330" y="295"/>
                  </a:lnTo>
                  <a:cubicBezTo>
                    <a:pt x="329" y="296"/>
                    <a:pt x="328" y="297"/>
                    <a:pt x="327" y="299"/>
                  </a:cubicBezTo>
                  <a:lnTo>
                    <a:pt x="327" y="299"/>
                  </a:lnTo>
                  <a:cubicBezTo>
                    <a:pt x="330" y="294"/>
                    <a:pt x="332" y="290"/>
                    <a:pt x="334" y="286"/>
                  </a:cubicBezTo>
                  <a:lnTo>
                    <a:pt x="334" y="286"/>
                  </a:lnTo>
                  <a:cubicBezTo>
                    <a:pt x="333" y="290"/>
                    <a:pt x="331" y="292"/>
                    <a:pt x="330" y="295"/>
                  </a:cubicBezTo>
                  <a:lnTo>
                    <a:pt x="330" y="295"/>
                  </a:lnTo>
                  <a:cubicBezTo>
                    <a:pt x="335" y="288"/>
                    <a:pt x="340" y="281"/>
                    <a:pt x="347" y="274"/>
                  </a:cubicBezTo>
                  <a:cubicBezTo>
                    <a:pt x="355" y="262"/>
                    <a:pt x="358" y="257"/>
                    <a:pt x="357" y="257"/>
                  </a:cubicBezTo>
                  <a:lnTo>
                    <a:pt x="357" y="257"/>
                  </a:lnTo>
                  <a:cubicBezTo>
                    <a:pt x="357" y="257"/>
                    <a:pt x="356" y="259"/>
                    <a:pt x="353" y="261"/>
                  </a:cubicBezTo>
                  <a:cubicBezTo>
                    <a:pt x="379" y="230"/>
                    <a:pt x="397" y="198"/>
                    <a:pt x="410" y="160"/>
                  </a:cubicBezTo>
                  <a:cubicBezTo>
                    <a:pt x="437" y="80"/>
                    <a:pt x="378"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1"/>
            <p:cNvSpPr/>
            <p:nvPr/>
          </p:nvSpPr>
          <p:spPr>
            <a:xfrm>
              <a:off x="2415275" y="3192850"/>
              <a:ext cx="7600" cy="7025"/>
            </a:xfrm>
            <a:custGeom>
              <a:avLst/>
              <a:gdLst/>
              <a:ahLst/>
              <a:cxnLst/>
              <a:rect l="l" t="t" r="r" b="b"/>
              <a:pathLst>
                <a:path w="304" h="281" extrusionOk="0">
                  <a:moveTo>
                    <a:pt x="214" y="0"/>
                  </a:moveTo>
                  <a:cubicBezTo>
                    <a:pt x="132" y="0"/>
                    <a:pt x="36" y="121"/>
                    <a:pt x="20" y="181"/>
                  </a:cubicBezTo>
                  <a:cubicBezTo>
                    <a:pt x="1" y="252"/>
                    <a:pt x="40" y="281"/>
                    <a:pt x="89" y="281"/>
                  </a:cubicBezTo>
                  <a:cubicBezTo>
                    <a:pt x="123" y="281"/>
                    <a:pt x="162" y="267"/>
                    <a:pt x="190" y="244"/>
                  </a:cubicBezTo>
                  <a:cubicBezTo>
                    <a:pt x="209" y="231"/>
                    <a:pt x="228" y="218"/>
                    <a:pt x="247" y="200"/>
                  </a:cubicBezTo>
                  <a:cubicBezTo>
                    <a:pt x="284" y="168"/>
                    <a:pt x="303" y="111"/>
                    <a:pt x="297" y="61"/>
                  </a:cubicBezTo>
                  <a:cubicBezTo>
                    <a:pt x="291" y="42"/>
                    <a:pt x="272" y="23"/>
                    <a:pt x="253" y="10"/>
                  </a:cubicBezTo>
                  <a:cubicBezTo>
                    <a:pt x="241" y="3"/>
                    <a:pt x="228"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1"/>
            <p:cNvSpPr/>
            <p:nvPr/>
          </p:nvSpPr>
          <p:spPr>
            <a:xfrm>
              <a:off x="2399800" y="3207275"/>
              <a:ext cx="8400" cy="5675"/>
            </a:xfrm>
            <a:custGeom>
              <a:avLst/>
              <a:gdLst/>
              <a:ahLst/>
              <a:cxnLst/>
              <a:rect l="l" t="t" r="r" b="b"/>
              <a:pathLst>
                <a:path w="336" h="227" extrusionOk="0">
                  <a:moveTo>
                    <a:pt x="191" y="1"/>
                  </a:moveTo>
                  <a:cubicBezTo>
                    <a:pt x="153" y="1"/>
                    <a:pt x="121" y="14"/>
                    <a:pt x="96" y="32"/>
                  </a:cubicBezTo>
                  <a:cubicBezTo>
                    <a:pt x="77" y="51"/>
                    <a:pt x="65" y="70"/>
                    <a:pt x="52" y="83"/>
                  </a:cubicBezTo>
                  <a:cubicBezTo>
                    <a:pt x="0" y="150"/>
                    <a:pt x="21" y="227"/>
                    <a:pt x="86" y="227"/>
                  </a:cubicBezTo>
                  <a:cubicBezTo>
                    <a:pt x="100" y="227"/>
                    <a:pt x="116" y="223"/>
                    <a:pt x="134" y="215"/>
                  </a:cubicBezTo>
                  <a:lnTo>
                    <a:pt x="134" y="215"/>
                  </a:lnTo>
                  <a:cubicBezTo>
                    <a:pt x="129" y="218"/>
                    <a:pt x="128" y="219"/>
                    <a:pt x="130" y="219"/>
                  </a:cubicBezTo>
                  <a:cubicBezTo>
                    <a:pt x="137" y="219"/>
                    <a:pt x="174" y="208"/>
                    <a:pt x="175" y="208"/>
                  </a:cubicBezTo>
                  <a:lnTo>
                    <a:pt x="175" y="208"/>
                  </a:lnTo>
                  <a:cubicBezTo>
                    <a:pt x="175" y="208"/>
                    <a:pt x="174" y="208"/>
                    <a:pt x="172" y="209"/>
                  </a:cubicBezTo>
                  <a:cubicBezTo>
                    <a:pt x="216" y="196"/>
                    <a:pt x="336" y="89"/>
                    <a:pt x="254" y="45"/>
                  </a:cubicBezTo>
                  <a:cubicBezTo>
                    <a:pt x="248" y="45"/>
                    <a:pt x="248" y="39"/>
                    <a:pt x="241" y="39"/>
                  </a:cubicBezTo>
                  <a:cubicBezTo>
                    <a:pt x="235" y="14"/>
                    <a:pt x="216"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1"/>
            <p:cNvSpPr/>
            <p:nvPr/>
          </p:nvSpPr>
          <p:spPr>
            <a:xfrm>
              <a:off x="2401450" y="3208225"/>
              <a:ext cx="600" cy="650"/>
            </a:xfrm>
            <a:custGeom>
              <a:avLst/>
              <a:gdLst/>
              <a:ahLst/>
              <a:cxnLst/>
              <a:rect l="l" t="t" r="r" b="b"/>
              <a:pathLst>
                <a:path w="24" h="26" extrusionOk="0">
                  <a:moveTo>
                    <a:pt x="24" y="1"/>
                  </a:moveTo>
                  <a:cubicBezTo>
                    <a:pt x="24" y="1"/>
                    <a:pt x="18" y="1"/>
                    <a:pt x="18" y="7"/>
                  </a:cubicBezTo>
                  <a:cubicBezTo>
                    <a:pt x="6" y="19"/>
                    <a:pt x="1" y="25"/>
                    <a:pt x="2" y="25"/>
                  </a:cubicBezTo>
                  <a:cubicBezTo>
                    <a:pt x="3" y="25"/>
                    <a:pt x="11" y="17"/>
                    <a:pt x="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1"/>
            <p:cNvSpPr/>
            <p:nvPr/>
          </p:nvSpPr>
          <p:spPr>
            <a:xfrm>
              <a:off x="2402025" y="3207925"/>
              <a:ext cx="350" cy="325"/>
            </a:xfrm>
            <a:custGeom>
              <a:avLst/>
              <a:gdLst/>
              <a:ahLst/>
              <a:cxnLst/>
              <a:rect l="l" t="t" r="r" b="b"/>
              <a:pathLst>
                <a:path w="14" h="13" extrusionOk="0">
                  <a:moveTo>
                    <a:pt x="1" y="13"/>
                  </a:moveTo>
                  <a:lnTo>
                    <a:pt x="1" y="13"/>
                  </a:lnTo>
                  <a:cubicBezTo>
                    <a:pt x="1" y="13"/>
                    <a:pt x="7" y="6"/>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1"/>
            <p:cNvSpPr/>
            <p:nvPr/>
          </p:nvSpPr>
          <p:spPr>
            <a:xfrm>
              <a:off x="2396675" y="3170000"/>
              <a:ext cx="7600" cy="7725"/>
            </a:xfrm>
            <a:custGeom>
              <a:avLst/>
              <a:gdLst/>
              <a:ahLst/>
              <a:cxnLst/>
              <a:rect l="l" t="t" r="r" b="b"/>
              <a:pathLst>
                <a:path w="304" h="309" extrusionOk="0">
                  <a:moveTo>
                    <a:pt x="221" y="1"/>
                  </a:moveTo>
                  <a:cubicBezTo>
                    <a:pt x="191" y="1"/>
                    <a:pt x="162" y="12"/>
                    <a:pt x="139" y="35"/>
                  </a:cubicBezTo>
                  <a:cubicBezTo>
                    <a:pt x="51" y="79"/>
                    <a:pt x="0" y="174"/>
                    <a:pt x="13" y="275"/>
                  </a:cubicBezTo>
                  <a:cubicBezTo>
                    <a:pt x="19" y="299"/>
                    <a:pt x="33" y="308"/>
                    <a:pt x="51" y="308"/>
                  </a:cubicBezTo>
                  <a:cubicBezTo>
                    <a:pt x="90" y="308"/>
                    <a:pt x="145" y="265"/>
                    <a:pt x="171" y="231"/>
                  </a:cubicBezTo>
                  <a:cubicBezTo>
                    <a:pt x="209" y="212"/>
                    <a:pt x="234" y="186"/>
                    <a:pt x="259" y="155"/>
                  </a:cubicBezTo>
                  <a:cubicBezTo>
                    <a:pt x="284" y="117"/>
                    <a:pt x="297" y="79"/>
                    <a:pt x="297" y="35"/>
                  </a:cubicBezTo>
                  <a:cubicBezTo>
                    <a:pt x="303" y="29"/>
                    <a:pt x="291" y="22"/>
                    <a:pt x="278" y="16"/>
                  </a:cubicBezTo>
                  <a:cubicBezTo>
                    <a:pt x="260" y="6"/>
                    <a:pt x="241"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1"/>
            <p:cNvSpPr/>
            <p:nvPr/>
          </p:nvSpPr>
          <p:spPr>
            <a:xfrm>
              <a:off x="2607175" y="3086025"/>
              <a:ext cx="11850" cy="9500"/>
            </a:xfrm>
            <a:custGeom>
              <a:avLst/>
              <a:gdLst/>
              <a:ahLst/>
              <a:cxnLst/>
              <a:rect l="l" t="t" r="r" b="b"/>
              <a:pathLst>
                <a:path w="474" h="380" extrusionOk="0">
                  <a:moveTo>
                    <a:pt x="287" y="0"/>
                  </a:moveTo>
                  <a:cubicBezTo>
                    <a:pt x="268" y="0"/>
                    <a:pt x="247" y="5"/>
                    <a:pt x="227" y="14"/>
                  </a:cubicBezTo>
                  <a:cubicBezTo>
                    <a:pt x="221" y="14"/>
                    <a:pt x="208" y="7"/>
                    <a:pt x="202" y="7"/>
                  </a:cubicBezTo>
                  <a:cubicBezTo>
                    <a:pt x="139" y="7"/>
                    <a:pt x="0" y="146"/>
                    <a:pt x="57" y="196"/>
                  </a:cubicBezTo>
                  <a:cubicBezTo>
                    <a:pt x="51" y="209"/>
                    <a:pt x="44" y="228"/>
                    <a:pt x="38" y="247"/>
                  </a:cubicBezTo>
                  <a:cubicBezTo>
                    <a:pt x="11" y="337"/>
                    <a:pt x="72" y="379"/>
                    <a:pt x="141" y="379"/>
                  </a:cubicBezTo>
                  <a:cubicBezTo>
                    <a:pt x="168" y="379"/>
                    <a:pt x="196" y="373"/>
                    <a:pt x="221" y="360"/>
                  </a:cubicBezTo>
                  <a:cubicBezTo>
                    <a:pt x="316" y="316"/>
                    <a:pt x="473" y="152"/>
                    <a:pt x="379" y="39"/>
                  </a:cubicBezTo>
                  <a:cubicBezTo>
                    <a:pt x="354" y="14"/>
                    <a:pt x="32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1"/>
            <p:cNvSpPr/>
            <p:nvPr/>
          </p:nvSpPr>
          <p:spPr>
            <a:xfrm>
              <a:off x="2610425" y="3111450"/>
              <a:ext cx="9700" cy="7925"/>
            </a:xfrm>
            <a:custGeom>
              <a:avLst/>
              <a:gdLst/>
              <a:ahLst/>
              <a:cxnLst/>
              <a:rect l="l" t="t" r="r" b="b"/>
              <a:pathLst>
                <a:path w="388" h="317" extrusionOk="0">
                  <a:moveTo>
                    <a:pt x="123" y="0"/>
                  </a:moveTo>
                  <a:cubicBezTo>
                    <a:pt x="74" y="0"/>
                    <a:pt x="0" y="86"/>
                    <a:pt x="15" y="132"/>
                  </a:cubicBezTo>
                  <a:cubicBezTo>
                    <a:pt x="34" y="189"/>
                    <a:pt x="34" y="264"/>
                    <a:pt x="78" y="296"/>
                  </a:cubicBezTo>
                  <a:cubicBezTo>
                    <a:pt x="96" y="311"/>
                    <a:pt x="117" y="317"/>
                    <a:pt x="139" y="317"/>
                  </a:cubicBezTo>
                  <a:cubicBezTo>
                    <a:pt x="199" y="317"/>
                    <a:pt x="266" y="267"/>
                    <a:pt x="299" y="220"/>
                  </a:cubicBezTo>
                  <a:cubicBezTo>
                    <a:pt x="337" y="157"/>
                    <a:pt x="387" y="119"/>
                    <a:pt x="293" y="88"/>
                  </a:cubicBezTo>
                  <a:cubicBezTo>
                    <a:pt x="223" y="56"/>
                    <a:pt x="211" y="94"/>
                    <a:pt x="154" y="18"/>
                  </a:cubicBezTo>
                  <a:cubicBezTo>
                    <a:pt x="147" y="6"/>
                    <a:pt x="136"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1"/>
            <p:cNvSpPr/>
            <p:nvPr/>
          </p:nvSpPr>
          <p:spPr>
            <a:xfrm>
              <a:off x="2640575" y="3094625"/>
              <a:ext cx="11250" cy="9975"/>
            </a:xfrm>
            <a:custGeom>
              <a:avLst/>
              <a:gdLst/>
              <a:ahLst/>
              <a:cxnLst/>
              <a:rect l="l" t="t" r="r" b="b"/>
              <a:pathLst>
                <a:path w="450" h="399" extrusionOk="0">
                  <a:moveTo>
                    <a:pt x="336" y="0"/>
                  </a:moveTo>
                  <a:cubicBezTo>
                    <a:pt x="283" y="0"/>
                    <a:pt x="224" y="42"/>
                    <a:pt x="197" y="73"/>
                  </a:cubicBezTo>
                  <a:cubicBezTo>
                    <a:pt x="134" y="143"/>
                    <a:pt x="77" y="225"/>
                    <a:pt x="33" y="307"/>
                  </a:cubicBezTo>
                  <a:cubicBezTo>
                    <a:pt x="0" y="358"/>
                    <a:pt x="16" y="399"/>
                    <a:pt x="54" y="399"/>
                  </a:cubicBezTo>
                  <a:cubicBezTo>
                    <a:pt x="68" y="399"/>
                    <a:pt x="84" y="394"/>
                    <a:pt x="102" y="382"/>
                  </a:cubicBezTo>
                  <a:cubicBezTo>
                    <a:pt x="191" y="338"/>
                    <a:pt x="266" y="281"/>
                    <a:pt x="342" y="218"/>
                  </a:cubicBezTo>
                  <a:cubicBezTo>
                    <a:pt x="386" y="180"/>
                    <a:pt x="449" y="79"/>
                    <a:pt x="392" y="23"/>
                  </a:cubicBezTo>
                  <a:cubicBezTo>
                    <a:pt x="376" y="7"/>
                    <a:pt x="357"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1"/>
            <p:cNvSpPr/>
            <p:nvPr/>
          </p:nvSpPr>
          <p:spPr>
            <a:xfrm>
              <a:off x="2631100" y="3049625"/>
              <a:ext cx="11575" cy="13400"/>
            </a:xfrm>
            <a:custGeom>
              <a:avLst/>
              <a:gdLst/>
              <a:ahLst/>
              <a:cxnLst/>
              <a:rect l="l" t="t" r="r" b="b"/>
              <a:pathLst>
                <a:path w="463" h="536" extrusionOk="0">
                  <a:moveTo>
                    <a:pt x="277" y="0"/>
                  </a:moveTo>
                  <a:cubicBezTo>
                    <a:pt x="147" y="0"/>
                    <a:pt x="0" y="198"/>
                    <a:pt x="33" y="303"/>
                  </a:cubicBezTo>
                  <a:cubicBezTo>
                    <a:pt x="71" y="410"/>
                    <a:pt x="191" y="410"/>
                    <a:pt x="235" y="505"/>
                  </a:cubicBezTo>
                  <a:cubicBezTo>
                    <a:pt x="245" y="526"/>
                    <a:pt x="260" y="535"/>
                    <a:pt x="277" y="535"/>
                  </a:cubicBezTo>
                  <a:cubicBezTo>
                    <a:pt x="331" y="535"/>
                    <a:pt x="407" y="454"/>
                    <a:pt x="412" y="416"/>
                  </a:cubicBezTo>
                  <a:cubicBezTo>
                    <a:pt x="437" y="284"/>
                    <a:pt x="462" y="88"/>
                    <a:pt x="330" y="13"/>
                  </a:cubicBezTo>
                  <a:cubicBezTo>
                    <a:pt x="313" y="4"/>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1"/>
            <p:cNvSpPr/>
            <p:nvPr/>
          </p:nvSpPr>
          <p:spPr>
            <a:xfrm>
              <a:off x="2620725" y="3066250"/>
              <a:ext cx="11800" cy="12125"/>
            </a:xfrm>
            <a:custGeom>
              <a:avLst/>
              <a:gdLst/>
              <a:ahLst/>
              <a:cxnLst/>
              <a:rect l="l" t="t" r="r" b="b"/>
              <a:pathLst>
                <a:path w="472" h="485" extrusionOk="0">
                  <a:moveTo>
                    <a:pt x="346" y="0"/>
                  </a:moveTo>
                  <a:cubicBezTo>
                    <a:pt x="310" y="0"/>
                    <a:pt x="272" y="9"/>
                    <a:pt x="240" y="22"/>
                  </a:cubicBezTo>
                  <a:cubicBezTo>
                    <a:pt x="133" y="79"/>
                    <a:pt x="51" y="174"/>
                    <a:pt x="26" y="294"/>
                  </a:cubicBezTo>
                  <a:lnTo>
                    <a:pt x="26" y="300"/>
                  </a:lnTo>
                  <a:cubicBezTo>
                    <a:pt x="26" y="306"/>
                    <a:pt x="20" y="319"/>
                    <a:pt x="20" y="331"/>
                  </a:cubicBezTo>
                  <a:lnTo>
                    <a:pt x="20" y="313"/>
                  </a:lnTo>
                  <a:lnTo>
                    <a:pt x="20" y="313"/>
                  </a:lnTo>
                  <a:cubicBezTo>
                    <a:pt x="1" y="376"/>
                    <a:pt x="1" y="445"/>
                    <a:pt x="76" y="477"/>
                  </a:cubicBezTo>
                  <a:cubicBezTo>
                    <a:pt x="93" y="482"/>
                    <a:pt x="111" y="485"/>
                    <a:pt x="129" y="485"/>
                  </a:cubicBezTo>
                  <a:cubicBezTo>
                    <a:pt x="232" y="485"/>
                    <a:pt x="349" y="400"/>
                    <a:pt x="392" y="319"/>
                  </a:cubicBezTo>
                  <a:cubicBezTo>
                    <a:pt x="436" y="256"/>
                    <a:pt x="461" y="186"/>
                    <a:pt x="467" y="111"/>
                  </a:cubicBezTo>
                  <a:cubicBezTo>
                    <a:pt x="471" y="29"/>
                    <a:pt x="412"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1"/>
            <p:cNvSpPr/>
            <p:nvPr/>
          </p:nvSpPr>
          <p:spPr>
            <a:xfrm>
              <a:off x="2621350" y="3073725"/>
              <a:ext cx="25" cy="200"/>
            </a:xfrm>
            <a:custGeom>
              <a:avLst/>
              <a:gdLst/>
              <a:ahLst/>
              <a:cxnLst/>
              <a:rect l="l" t="t" r="r" b="b"/>
              <a:pathLst>
                <a:path w="1" h="8" extrusionOk="0">
                  <a:moveTo>
                    <a:pt x="1" y="7"/>
                  </a:moveTo>
                  <a:lnTo>
                    <a:pt x="1" y="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1"/>
            <p:cNvSpPr/>
            <p:nvPr/>
          </p:nvSpPr>
          <p:spPr>
            <a:xfrm>
              <a:off x="2601375" y="3048775"/>
              <a:ext cx="8175" cy="7475"/>
            </a:xfrm>
            <a:custGeom>
              <a:avLst/>
              <a:gdLst/>
              <a:ahLst/>
              <a:cxnLst/>
              <a:rect l="l" t="t" r="r" b="b"/>
              <a:pathLst>
                <a:path w="327" h="299" extrusionOk="0">
                  <a:moveTo>
                    <a:pt x="264" y="1"/>
                  </a:moveTo>
                  <a:cubicBezTo>
                    <a:pt x="262" y="1"/>
                    <a:pt x="260" y="1"/>
                    <a:pt x="257" y="2"/>
                  </a:cubicBezTo>
                  <a:lnTo>
                    <a:pt x="239" y="2"/>
                  </a:lnTo>
                  <a:cubicBezTo>
                    <a:pt x="237" y="2"/>
                    <a:pt x="235" y="2"/>
                    <a:pt x="233" y="2"/>
                  </a:cubicBezTo>
                  <a:cubicBezTo>
                    <a:pt x="150" y="2"/>
                    <a:pt x="0" y="137"/>
                    <a:pt x="49" y="223"/>
                  </a:cubicBezTo>
                  <a:cubicBezTo>
                    <a:pt x="56" y="236"/>
                    <a:pt x="62" y="248"/>
                    <a:pt x="68" y="261"/>
                  </a:cubicBezTo>
                  <a:cubicBezTo>
                    <a:pt x="82" y="288"/>
                    <a:pt x="101" y="298"/>
                    <a:pt x="121" y="298"/>
                  </a:cubicBezTo>
                  <a:cubicBezTo>
                    <a:pt x="181" y="298"/>
                    <a:pt x="256" y="203"/>
                    <a:pt x="270" y="160"/>
                  </a:cubicBezTo>
                  <a:cubicBezTo>
                    <a:pt x="295" y="135"/>
                    <a:pt x="327" y="59"/>
                    <a:pt x="289" y="21"/>
                  </a:cubicBezTo>
                  <a:cubicBezTo>
                    <a:pt x="284" y="11"/>
                    <a:pt x="275"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1"/>
          <p:cNvGrpSpPr/>
          <p:nvPr/>
        </p:nvGrpSpPr>
        <p:grpSpPr>
          <a:xfrm>
            <a:off x="3355833" y="540007"/>
            <a:ext cx="869907" cy="674168"/>
            <a:chOff x="1891175" y="2586225"/>
            <a:chExt cx="212100" cy="164375"/>
          </a:xfrm>
        </p:grpSpPr>
        <p:sp>
          <p:nvSpPr>
            <p:cNvPr id="2872" name="Google Shape;2872;p31"/>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1"/>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1"/>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1"/>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1"/>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1"/>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1"/>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1"/>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1"/>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1"/>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1"/>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1"/>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1"/>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1"/>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1"/>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1"/>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1"/>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1"/>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1"/>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1" name="Google Shape;2891;p31"/>
          <p:cNvSpPr/>
          <p:nvPr/>
        </p:nvSpPr>
        <p:spPr>
          <a:xfrm rot="6359763">
            <a:off x="5070358" y="440074"/>
            <a:ext cx="483950" cy="418904"/>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1"/>
          <p:cNvSpPr txBox="1">
            <a:spLocks noGrp="1"/>
          </p:cNvSpPr>
          <p:nvPr>
            <p:ph type="title"/>
          </p:nvPr>
        </p:nvSpPr>
        <p:spPr>
          <a:xfrm>
            <a:off x="616500" y="324175"/>
            <a:ext cx="77535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Develop future leaders of the health industry</a:t>
            </a:r>
            <a:endParaRPr>
              <a:solidFill>
                <a:srgbClr val="000000"/>
              </a:solidFill>
            </a:endParaRPr>
          </a:p>
        </p:txBody>
      </p:sp>
      <p:sp>
        <p:nvSpPr>
          <p:cNvPr id="2893" name="Google Shape;2893;p31"/>
          <p:cNvSpPr txBox="1">
            <a:spLocks noGrp="1"/>
          </p:cNvSpPr>
          <p:nvPr>
            <p:ph type="body" idx="1"/>
          </p:nvPr>
        </p:nvSpPr>
        <p:spPr>
          <a:xfrm>
            <a:off x="747000" y="1371750"/>
            <a:ext cx="7650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HOSA provides many opportunities to take initiative. Whether it’s volunteering to help out in the blood drive, writing thank-you notes to health professionals, or organizing to wash desks after school, HOSA members are leading it. Our community projects are there to inspire you to be the best leader you can be.</a:t>
            </a:r>
            <a:endParaRPr/>
          </a:p>
        </p:txBody>
      </p:sp>
      <p:pic>
        <p:nvPicPr>
          <p:cNvPr id="2894" name="Google Shape;2894;p31"/>
          <p:cNvPicPr preferRelativeResize="0"/>
          <p:nvPr/>
        </p:nvPicPr>
        <p:blipFill>
          <a:blip r:embed="rId3">
            <a:alphaModFix/>
          </a:blip>
          <a:stretch>
            <a:fillRect/>
          </a:stretch>
        </p:blipFill>
        <p:spPr>
          <a:xfrm>
            <a:off x="143700" y="2560000"/>
            <a:ext cx="2487876" cy="2253175"/>
          </a:xfrm>
          <a:prstGeom prst="rect">
            <a:avLst/>
          </a:prstGeom>
          <a:noFill/>
          <a:ln>
            <a:noFill/>
          </a:ln>
        </p:spPr>
      </p:pic>
      <p:pic>
        <p:nvPicPr>
          <p:cNvPr id="2895" name="Google Shape;2895;p31"/>
          <p:cNvPicPr preferRelativeResize="0"/>
          <p:nvPr/>
        </p:nvPicPr>
        <p:blipFill>
          <a:blip r:embed="rId4">
            <a:alphaModFix/>
          </a:blip>
          <a:stretch>
            <a:fillRect/>
          </a:stretch>
        </p:blipFill>
        <p:spPr>
          <a:xfrm>
            <a:off x="2841475" y="2560000"/>
            <a:ext cx="3004234" cy="2253175"/>
          </a:xfrm>
          <a:prstGeom prst="rect">
            <a:avLst/>
          </a:prstGeom>
          <a:noFill/>
          <a:ln>
            <a:noFill/>
          </a:ln>
        </p:spPr>
      </p:pic>
      <p:pic>
        <p:nvPicPr>
          <p:cNvPr id="2896" name="Google Shape;2896;p31"/>
          <p:cNvPicPr preferRelativeResize="0"/>
          <p:nvPr/>
        </p:nvPicPr>
        <p:blipFill>
          <a:blip r:embed="rId5">
            <a:alphaModFix/>
          </a:blip>
          <a:stretch>
            <a:fillRect/>
          </a:stretch>
        </p:blipFill>
        <p:spPr>
          <a:xfrm>
            <a:off x="6143150" y="2560000"/>
            <a:ext cx="2464420" cy="2253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1" name="Google Shape;2901;p32"/>
          <p:cNvSpPr/>
          <p:nvPr/>
        </p:nvSpPr>
        <p:spPr>
          <a:xfrm>
            <a:off x="1197875" y="2150975"/>
            <a:ext cx="809158" cy="563000"/>
          </a:xfrm>
          <a:prstGeom prst="rect">
            <a:avLst/>
          </a:prstGeom>
        </p:spPr>
        <p:txBody>
          <a:bodyPr>
            <a:prstTxWarp prst="textPlain">
              <a:avLst/>
            </a:prstTxWarp>
          </a:bodyPr>
          <a:lstStyle/>
          <a:p>
            <a:pPr lvl="0" algn="ctr"/>
            <a:r>
              <a:rPr b="0" i="0">
                <a:ln>
                  <a:noFill/>
                </a:ln>
                <a:solidFill>
                  <a:schemeClr val="accent2"/>
                </a:solidFill>
                <a:latin typeface="Arbutus Slab"/>
              </a:rPr>
              <a:t>“</a:t>
            </a:r>
          </a:p>
        </p:txBody>
      </p:sp>
      <p:sp>
        <p:nvSpPr>
          <p:cNvPr id="2902" name="Google Shape;2902;p32"/>
          <p:cNvSpPr/>
          <p:nvPr/>
        </p:nvSpPr>
        <p:spPr>
          <a:xfrm rot="10800000">
            <a:off x="7136967" y="2150975"/>
            <a:ext cx="809158" cy="563000"/>
          </a:xfrm>
          <a:prstGeom prst="rect">
            <a:avLst/>
          </a:prstGeom>
        </p:spPr>
        <p:txBody>
          <a:bodyPr>
            <a:prstTxWarp prst="textPlain">
              <a:avLst/>
            </a:prstTxWarp>
          </a:bodyPr>
          <a:lstStyle/>
          <a:p>
            <a:pPr lvl="0" algn="ctr"/>
            <a:r>
              <a:rPr b="0" i="0">
                <a:ln>
                  <a:noFill/>
                </a:ln>
                <a:solidFill>
                  <a:schemeClr val="accent1"/>
                </a:solidFill>
                <a:latin typeface="Arbutus Slab"/>
              </a:rPr>
              <a:t>“</a:t>
            </a:r>
          </a:p>
        </p:txBody>
      </p:sp>
      <p:sp>
        <p:nvSpPr>
          <p:cNvPr id="2903" name="Google Shape;2903;p32"/>
          <p:cNvSpPr txBox="1">
            <a:spLocks noGrp="1"/>
          </p:cNvSpPr>
          <p:nvPr>
            <p:ph type="title"/>
          </p:nvPr>
        </p:nvSpPr>
        <p:spPr>
          <a:xfrm>
            <a:off x="616500" y="324175"/>
            <a:ext cx="77535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Offer insight into different health careers within the health field</a:t>
            </a:r>
            <a:endParaRPr/>
          </a:p>
          <a:p>
            <a:pPr marL="0" lvl="0" indent="0" algn="l" rtl="0">
              <a:spcBef>
                <a:spcPts val="0"/>
              </a:spcBef>
              <a:spcAft>
                <a:spcPts val="0"/>
              </a:spcAft>
              <a:buNone/>
            </a:pPr>
            <a:endParaRPr/>
          </a:p>
        </p:txBody>
      </p:sp>
      <p:pic>
        <p:nvPicPr>
          <p:cNvPr id="2904" name="Google Shape;2904;p32"/>
          <p:cNvPicPr preferRelativeResize="0"/>
          <p:nvPr/>
        </p:nvPicPr>
        <p:blipFill>
          <a:blip r:embed="rId3">
            <a:alphaModFix/>
          </a:blip>
          <a:stretch>
            <a:fillRect/>
          </a:stretch>
        </p:blipFill>
        <p:spPr>
          <a:xfrm>
            <a:off x="71950" y="2150973"/>
            <a:ext cx="2784776" cy="1851377"/>
          </a:xfrm>
          <a:prstGeom prst="rect">
            <a:avLst/>
          </a:prstGeom>
          <a:noFill/>
          <a:ln>
            <a:noFill/>
          </a:ln>
        </p:spPr>
      </p:pic>
      <p:pic>
        <p:nvPicPr>
          <p:cNvPr id="2905" name="Google Shape;2905;p32"/>
          <p:cNvPicPr preferRelativeResize="0"/>
          <p:nvPr/>
        </p:nvPicPr>
        <p:blipFill>
          <a:blip r:embed="rId4">
            <a:alphaModFix/>
          </a:blip>
          <a:stretch>
            <a:fillRect/>
          </a:stretch>
        </p:blipFill>
        <p:spPr>
          <a:xfrm>
            <a:off x="2778973" y="3428837"/>
            <a:ext cx="3259050" cy="1662425"/>
          </a:xfrm>
          <a:prstGeom prst="rect">
            <a:avLst/>
          </a:prstGeom>
          <a:noFill/>
          <a:ln>
            <a:noFill/>
          </a:ln>
        </p:spPr>
      </p:pic>
      <p:pic>
        <p:nvPicPr>
          <p:cNvPr id="2906" name="Google Shape;2906;p32"/>
          <p:cNvPicPr preferRelativeResize="0"/>
          <p:nvPr/>
        </p:nvPicPr>
        <p:blipFill>
          <a:blip r:embed="rId5">
            <a:alphaModFix/>
          </a:blip>
          <a:stretch>
            <a:fillRect/>
          </a:stretch>
        </p:blipFill>
        <p:spPr>
          <a:xfrm>
            <a:off x="6036888" y="2156468"/>
            <a:ext cx="2877974" cy="1917458"/>
          </a:xfrm>
          <a:prstGeom prst="rect">
            <a:avLst/>
          </a:prstGeom>
          <a:noFill/>
          <a:ln>
            <a:noFill/>
          </a:ln>
        </p:spPr>
      </p:pic>
      <p:sp>
        <p:nvSpPr>
          <p:cNvPr id="2907" name="Google Shape;2907;p32"/>
          <p:cNvSpPr txBox="1"/>
          <p:nvPr/>
        </p:nvSpPr>
        <p:spPr>
          <a:xfrm>
            <a:off x="616500" y="1400775"/>
            <a:ext cx="75840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Oxygen"/>
                <a:ea typeface="Oxygen"/>
                <a:cs typeface="Oxygen"/>
                <a:sym typeface="Oxygen"/>
              </a:rPr>
              <a:t>Whatever medical professional you want to be, HOSA can give you lots of great opportunities to help you achieve your dreams! You get to hear amazing speakers, make connections with people in healthcare, and follow your passion. </a:t>
            </a:r>
            <a:endParaRPr sz="1300">
              <a:latin typeface="Oxygen"/>
              <a:ea typeface="Oxygen"/>
              <a:cs typeface="Oxygen"/>
              <a:sym typeface="Oxyge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1"/>
        <p:cNvGrpSpPr/>
        <p:nvPr/>
      </p:nvGrpSpPr>
      <p:grpSpPr>
        <a:xfrm>
          <a:off x="0" y="0"/>
          <a:ext cx="0" cy="0"/>
          <a:chOff x="0" y="0"/>
          <a:chExt cx="0" cy="0"/>
        </a:xfrm>
      </p:grpSpPr>
      <p:sp>
        <p:nvSpPr>
          <p:cNvPr id="2912" name="Google Shape;2912;p33"/>
          <p:cNvSpPr txBox="1">
            <a:spLocks noGrp="1"/>
          </p:cNvSpPr>
          <p:nvPr>
            <p:ph type="title"/>
          </p:nvPr>
        </p:nvSpPr>
        <p:spPr>
          <a:xfrm>
            <a:off x="616500" y="324175"/>
            <a:ext cx="77535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scholarship, community service, and outreach opportunities</a:t>
            </a:r>
            <a:endParaRPr/>
          </a:p>
        </p:txBody>
      </p:sp>
      <p:sp>
        <p:nvSpPr>
          <p:cNvPr id="2913" name="Google Shape;2913;p33"/>
          <p:cNvSpPr txBox="1">
            <a:spLocks noGrp="1"/>
          </p:cNvSpPr>
          <p:nvPr>
            <p:ph type="body" idx="1"/>
          </p:nvPr>
        </p:nvSpPr>
        <p:spPr>
          <a:xfrm>
            <a:off x="668250" y="1349900"/>
            <a:ext cx="7650000" cy="619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Along with all of the amazing people you will meet, there are tons of amazing opportunities to get scholarships, help out the community, and even meet more amazing people!</a:t>
            </a:r>
            <a:endParaRPr/>
          </a:p>
        </p:txBody>
      </p:sp>
      <p:sp>
        <p:nvSpPr>
          <p:cNvPr id="2914" name="Google Shape;2914;p33"/>
          <p:cNvSpPr txBox="1"/>
          <p:nvPr/>
        </p:nvSpPr>
        <p:spPr>
          <a:xfrm>
            <a:off x="196975" y="2068350"/>
            <a:ext cx="1641600" cy="160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r>
              <a:rPr lang="en" sz="1300">
                <a:solidFill>
                  <a:schemeClr val="dk2"/>
                </a:solidFill>
                <a:latin typeface="Oxygen"/>
                <a:ea typeface="Oxygen"/>
                <a:cs typeface="Oxygen"/>
                <a:sym typeface="Oxygen"/>
              </a:rPr>
              <a:t>Every year, out HOSA chapter sets up a blood drive. This is an amazing opportunity to help out those that need it!</a:t>
            </a:r>
            <a:endParaRPr>
              <a:latin typeface="Oxygen"/>
              <a:ea typeface="Oxygen"/>
              <a:cs typeface="Oxygen"/>
              <a:sym typeface="Oxygen"/>
            </a:endParaRPr>
          </a:p>
        </p:txBody>
      </p:sp>
      <p:sp>
        <p:nvSpPr>
          <p:cNvPr id="2915" name="Google Shape;2915;p33"/>
          <p:cNvSpPr txBox="1"/>
          <p:nvPr/>
        </p:nvSpPr>
        <p:spPr>
          <a:xfrm>
            <a:off x="6391050" y="1914975"/>
            <a:ext cx="1652400" cy="168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r>
              <a:rPr lang="en" sz="1300">
                <a:solidFill>
                  <a:schemeClr val="dk2"/>
                </a:solidFill>
                <a:latin typeface="Oxygen"/>
                <a:ea typeface="Oxygen"/>
                <a:cs typeface="Oxygen"/>
                <a:sym typeface="Oxygen"/>
              </a:rPr>
              <a:t>Every year, HOSA awards scholarships to select seniors around the country. You could be one of them!</a:t>
            </a:r>
            <a:endParaRPr>
              <a:latin typeface="Oxygen"/>
              <a:ea typeface="Oxygen"/>
              <a:cs typeface="Oxygen"/>
              <a:sym typeface="Oxygen"/>
            </a:endParaRPr>
          </a:p>
        </p:txBody>
      </p:sp>
      <p:sp>
        <p:nvSpPr>
          <p:cNvPr id="2916" name="Google Shape;2916;p33"/>
          <p:cNvSpPr txBox="1"/>
          <p:nvPr/>
        </p:nvSpPr>
        <p:spPr>
          <a:xfrm>
            <a:off x="2713200" y="3552874"/>
            <a:ext cx="2407500" cy="146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r>
              <a:rPr lang="en" sz="1300">
                <a:solidFill>
                  <a:schemeClr val="dk2"/>
                </a:solidFill>
                <a:latin typeface="Oxygen"/>
                <a:ea typeface="Oxygen"/>
                <a:cs typeface="Oxygen"/>
                <a:sym typeface="Oxygen"/>
              </a:rPr>
              <a:t>Speakers come from all around Madison and Huntsville to share their experiences with Bob Jones HOSA. This is a great way to make connections!</a:t>
            </a:r>
            <a:endParaRPr>
              <a:latin typeface="Oxygen"/>
              <a:ea typeface="Oxygen"/>
              <a:cs typeface="Oxygen"/>
              <a:sym typeface="Oxygen"/>
            </a:endParaRPr>
          </a:p>
        </p:txBody>
      </p:sp>
      <p:pic>
        <p:nvPicPr>
          <p:cNvPr id="2917" name="Google Shape;2917;p33"/>
          <p:cNvPicPr preferRelativeResize="0"/>
          <p:nvPr/>
        </p:nvPicPr>
        <p:blipFill>
          <a:blip r:embed="rId3">
            <a:alphaModFix/>
          </a:blip>
          <a:stretch>
            <a:fillRect/>
          </a:stretch>
        </p:blipFill>
        <p:spPr>
          <a:xfrm>
            <a:off x="492499" y="3582188"/>
            <a:ext cx="1703701" cy="1437226"/>
          </a:xfrm>
          <a:prstGeom prst="rect">
            <a:avLst/>
          </a:prstGeom>
          <a:noFill/>
          <a:ln>
            <a:noFill/>
          </a:ln>
        </p:spPr>
      </p:pic>
      <p:pic>
        <p:nvPicPr>
          <p:cNvPr id="2918" name="Google Shape;2918;p33"/>
          <p:cNvPicPr preferRelativeResize="0"/>
          <p:nvPr/>
        </p:nvPicPr>
        <p:blipFill>
          <a:blip r:embed="rId4">
            <a:alphaModFix/>
          </a:blip>
          <a:stretch>
            <a:fillRect/>
          </a:stretch>
        </p:blipFill>
        <p:spPr>
          <a:xfrm>
            <a:off x="3052650" y="1914987"/>
            <a:ext cx="1530910" cy="1685400"/>
          </a:xfrm>
          <a:prstGeom prst="rect">
            <a:avLst/>
          </a:prstGeom>
          <a:noFill/>
          <a:ln>
            <a:noFill/>
          </a:ln>
        </p:spPr>
      </p:pic>
      <p:pic>
        <p:nvPicPr>
          <p:cNvPr id="2919" name="Google Shape;2919;p33"/>
          <p:cNvPicPr preferRelativeResize="0"/>
          <p:nvPr/>
        </p:nvPicPr>
        <p:blipFill>
          <a:blip r:embed="rId5">
            <a:alphaModFix/>
          </a:blip>
          <a:stretch>
            <a:fillRect/>
          </a:stretch>
        </p:blipFill>
        <p:spPr>
          <a:xfrm>
            <a:off x="5995300" y="3676947"/>
            <a:ext cx="1915760" cy="1437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3"/>
        <p:cNvGrpSpPr/>
        <p:nvPr/>
      </p:nvGrpSpPr>
      <p:grpSpPr>
        <a:xfrm>
          <a:off x="0" y="0"/>
          <a:ext cx="0" cy="0"/>
          <a:chOff x="0" y="0"/>
          <a:chExt cx="0" cy="0"/>
        </a:xfrm>
      </p:grpSpPr>
      <p:sp>
        <p:nvSpPr>
          <p:cNvPr id="2924" name="Google Shape;2924;p34"/>
          <p:cNvSpPr txBox="1">
            <a:spLocks noGrp="1"/>
          </p:cNvSpPr>
          <p:nvPr>
            <p:ph type="title" idx="9"/>
          </p:nvPr>
        </p:nvSpPr>
        <p:spPr>
          <a:xfrm>
            <a:off x="616500" y="324175"/>
            <a:ext cx="63402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HOSA CORE VALUES</a:t>
            </a:r>
            <a:endParaRPr/>
          </a:p>
        </p:txBody>
      </p:sp>
      <p:grpSp>
        <p:nvGrpSpPr>
          <p:cNvPr id="2925" name="Google Shape;2925;p34"/>
          <p:cNvGrpSpPr/>
          <p:nvPr/>
        </p:nvGrpSpPr>
        <p:grpSpPr>
          <a:xfrm>
            <a:off x="1595464" y="2942827"/>
            <a:ext cx="820972" cy="684220"/>
            <a:chOff x="2226275" y="2120850"/>
            <a:chExt cx="356000" cy="296700"/>
          </a:xfrm>
        </p:grpSpPr>
        <p:sp>
          <p:nvSpPr>
            <p:cNvPr id="2926" name="Google Shape;2926;p34"/>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4"/>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4"/>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4"/>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4"/>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4"/>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2" name="Google Shape;2962;p34"/>
          <p:cNvGrpSpPr/>
          <p:nvPr/>
        </p:nvGrpSpPr>
        <p:grpSpPr>
          <a:xfrm>
            <a:off x="2414877" y="2069425"/>
            <a:ext cx="820991" cy="636662"/>
            <a:chOff x="1982250" y="2295975"/>
            <a:chExt cx="334825" cy="259650"/>
          </a:xfrm>
        </p:grpSpPr>
        <p:sp>
          <p:nvSpPr>
            <p:cNvPr id="2963" name="Google Shape;2963;p34"/>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4"/>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4"/>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2" name="Google Shape;2982;p34"/>
          <p:cNvGrpSpPr/>
          <p:nvPr/>
        </p:nvGrpSpPr>
        <p:grpSpPr>
          <a:xfrm>
            <a:off x="3235874" y="1093048"/>
            <a:ext cx="820962" cy="626792"/>
            <a:chOff x="2833900" y="2095850"/>
            <a:chExt cx="368475" cy="281325"/>
          </a:xfrm>
        </p:grpSpPr>
        <p:sp>
          <p:nvSpPr>
            <p:cNvPr id="2983" name="Google Shape;2983;p34"/>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3061575" y="2250725"/>
              <a:ext cx="15950" cy="9050"/>
            </a:xfrm>
            <a:custGeom>
              <a:avLst/>
              <a:gdLst/>
              <a:ahLst/>
              <a:cxnLst/>
              <a:rect l="l" t="t" r="r" b="b"/>
              <a:pathLst>
                <a:path w="638" h="362" extrusionOk="0">
                  <a:moveTo>
                    <a:pt x="348" y="1"/>
                  </a:moveTo>
                  <a:cubicBezTo>
                    <a:pt x="299" y="1"/>
                    <a:pt x="251" y="9"/>
                    <a:pt x="209" y="24"/>
                  </a:cubicBezTo>
                  <a:cubicBezTo>
                    <a:pt x="114" y="62"/>
                    <a:pt x="1" y="119"/>
                    <a:pt x="45" y="238"/>
                  </a:cubicBezTo>
                  <a:cubicBezTo>
                    <a:pt x="58" y="270"/>
                    <a:pt x="83" y="295"/>
                    <a:pt x="108" y="314"/>
                  </a:cubicBezTo>
                  <a:cubicBezTo>
                    <a:pt x="146" y="346"/>
                    <a:pt x="201" y="361"/>
                    <a:pt x="260" y="361"/>
                  </a:cubicBezTo>
                  <a:cubicBezTo>
                    <a:pt x="340" y="361"/>
                    <a:pt x="426" y="333"/>
                    <a:pt x="480" y="283"/>
                  </a:cubicBezTo>
                  <a:cubicBezTo>
                    <a:pt x="569" y="257"/>
                    <a:pt x="638" y="207"/>
                    <a:pt x="588" y="119"/>
                  </a:cubicBezTo>
                  <a:cubicBezTo>
                    <a:pt x="541" y="35"/>
                    <a:pt x="44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3074350" y="2263400"/>
              <a:ext cx="25575" cy="12125"/>
            </a:xfrm>
            <a:custGeom>
              <a:avLst/>
              <a:gdLst/>
              <a:ahLst/>
              <a:cxnLst/>
              <a:rect l="l" t="t" r="r" b="b"/>
              <a:pathLst>
                <a:path w="1023" h="485" extrusionOk="0">
                  <a:moveTo>
                    <a:pt x="370" y="0"/>
                  </a:moveTo>
                  <a:cubicBezTo>
                    <a:pt x="345" y="0"/>
                    <a:pt x="321" y="1"/>
                    <a:pt x="297" y="3"/>
                  </a:cubicBezTo>
                  <a:cubicBezTo>
                    <a:pt x="70" y="28"/>
                    <a:pt x="1" y="261"/>
                    <a:pt x="266" y="286"/>
                  </a:cubicBezTo>
                  <a:cubicBezTo>
                    <a:pt x="222" y="286"/>
                    <a:pt x="335" y="400"/>
                    <a:pt x="360" y="413"/>
                  </a:cubicBezTo>
                  <a:cubicBezTo>
                    <a:pt x="437" y="461"/>
                    <a:pt x="523" y="485"/>
                    <a:pt x="608" y="485"/>
                  </a:cubicBezTo>
                  <a:cubicBezTo>
                    <a:pt x="679" y="485"/>
                    <a:pt x="749" y="469"/>
                    <a:pt x="814" y="438"/>
                  </a:cubicBezTo>
                  <a:cubicBezTo>
                    <a:pt x="928" y="381"/>
                    <a:pt x="1023" y="255"/>
                    <a:pt x="903" y="154"/>
                  </a:cubicBezTo>
                  <a:cubicBezTo>
                    <a:pt x="775" y="43"/>
                    <a:pt x="554"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3069150" y="2286525"/>
              <a:ext cx="16575" cy="8700"/>
            </a:xfrm>
            <a:custGeom>
              <a:avLst/>
              <a:gdLst/>
              <a:ahLst/>
              <a:cxnLst/>
              <a:rect l="l" t="t" r="r" b="b"/>
              <a:pathLst>
                <a:path w="663" h="348" extrusionOk="0">
                  <a:moveTo>
                    <a:pt x="433" y="0"/>
                  </a:moveTo>
                  <a:cubicBezTo>
                    <a:pt x="327" y="0"/>
                    <a:pt x="209" y="49"/>
                    <a:pt x="133" y="99"/>
                  </a:cubicBezTo>
                  <a:cubicBezTo>
                    <a:pt x="1" y="181"/>
                    <a:pt x="102" y="314"/>
                    <a:pt x="215" y="339"/>
                  </a:cubicBezTo>
                  <a:cubicBezTo>
                    <a:pt x="240" y="345"/>
                    <a:pt x="270" y="348"/>
                    <a:pt x="302" y="348"/>
                  </a:cubicBezTo>
                  <a:cubicBezTo>
                    <a:pt x="413" y="348"/>
                    <a:pt x="548" y="310"/>
                    <a:pt x="587" y="207"/>
                  </a:cubicBezTo>
                  <a:cubicBezTo>
                    <a:pt x="594" y="200"/>
                    <a:pt x="587" y="200"/>
                    <a:pt x="594" y="194"/>
                  </a:cubicBezTo>
                  <a:cubicBezTo>
                    <a:pt x="631" y="175"/>
                    <a:pt x="663" y="144"/>
                    <a:pt x="631" y="99"/>
                  </a:cubicBezTo>
                  <a:cubicBezTo>
                    <a:pt x="586" y="27"/>
                    <a:pt x="513"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3053675" y="2274950"/>
              <a:ext cx="11600" cy="6425"/>
            </a:xfrm>
            <a:custGeom>
              <a:avLst/>
              <a:gdLst/>
              <a:ahLst/>
              <a:cxnLst/>
              <a:rect l="l" t="t" r="r" b="b"/>
              <a:pathLst>
                <a:path w="464" h="257" extrusionOk="0">
                  <a:moveTo>
                    <a:pt x="264" y="1"/>
                  </a:moveTo>
                  <a:cubicBezTo>
                    <a:pt x="158" y="1"/>
                    <a:pt x="0" y="51"/>
                    <a:pt x="52" y="165"/>
                  </a:cubicBezTo>
                  <a:cubicBezTo>
                    <a:pt x="84" y="222"/>
                    <a:pt x="159" y="234"/>
                    <a:pt x="210" y="253"/>
                  </a:cubicBezTo>
                  <a:cubicBezTo>
                    <a:pt x="220" y="256"/>
                    <a:pt x="234" y="257"/>
                    <a:pt x="251" y="257"/>
                  </a:cubicBezTo>
                  <a:cubicBezTo>
                    <a:pt x="327" y="257"/>
                    <a:pt x="451" y="230"/>
                    <a:pt x="430" y="152"/>
                  </a:cubicBezTo>
                  <a:cubicBezTo>
                    <a:pt x="430" y="141"/>
                    <a:pt x="430" y="132"/>
                    <a:pt x="428" y="127"/>
                  </a:cubicBezTo>
                  <a:lnTo>
                    <a:pt x="428" y="127"/>
                  </a:lnTo>
                  <a:cubicBezTo>
                    <a:pt x="464" y="73"/>
                    <a:pt x="403" y="26"/>
                    <a:pt x="355" y="14"/>
                  </a:cubicBezTo>
                  <a:lnTo>
                    <a:pt x="323" y="7"/>
                  </a:lnTo>
                  <a:cubicBezTo>
                    <a:pt x="308" y="3"/>
                    <a:pt x="28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3037450" y="2327200"/>
              <a:ext cx="18800" cy="10700"/>
            </a:xfrm>
            <a:custGeom>
              <a:avLst/>
              <a:gdLst/>
              <a:ahLst/>
              <a:cxnLst/>
              <a:rect l="l" t="t" r="r" b="b"/>
              <a:pathLst>
                <a:path w="752" h="428" extrusionOk="0">
                  <a:moveTo>
                    <a:pt x="496" y="1"/>
                  </a:moveTo>
                  <a:cubicBezTo>
                    <a:pt x="362" y="1"/>
                    <a:pt x="212" y="61"/>
                    <a:pt x="127" y="112"/>
                  </a:cubicBezTo>
                  <a:cubicBezTo>
                    <a:pt x="1" y="188"/>
                    <a:pt x="39" y="339"/>
                    <a:pt x="159" y="390"/>
                  </a:cubicBezTo>
                  <a:cubicBezTo>
                    <a:pt x="209" y="415"/>
                    <a:pt x="260" y="428"/>
                    <a:pt x="316" y="428"/>
                  </a:cubicBezTo>
                  <a:lnTo>
                    <a:pt x="398" y="428"/>
                  </a:lnTo>
                  <a:cubicBezTo>
                    <a:pt x="449" y="421"/>
                    <a:pt x="506" y="409"/>
                    <a:pt x="550" y="383"/>
                  </a:cubicBezTo>
                  <a:lnTo>
                    <a:pt x="556" y="383"/>
                  </a:lnTo>
                  <a:cubicBezTo>
                    <a:pt x="569" y="383"/>
                    <a:pt x="575" y="371"/>
                    <a:pt x="581" y="371"/>
                  </a:cubicBezTo>
                  <a:cubicBezTo>
                    <a:pt x="613" y="352"/>
                    <a:pt x="638" y="327"/>
                    <a:pt x="663" y="301"/>
                  </a:cubicBezTo>
                  <a:cubicBezTo>
                    <a:pt x="663" y="301"/>
                    <a:pt x="670" y="301"/>
                    <a:pt x="676" y="295"/>
                  </a:cubicBezTo>
                  <a:lnTo>
                    <a:pt x="670" y="295"/>
                  </a:lnTo>
                  <a:cubicBezTo>
                    <a:pt x="676" y="289"/>
                    <a:pt x="682" y="276"/>
                    <a:pt x="688" y="264"/>
                  </a:cubicBezTo>
                  <a:cubicBezTo>
                    <a:pt x="739" y="232"/>
                    <a:pt x="752" y="169"/>
                    <a:pt x="726" y="118"/>
                  </a:cubicBezTo>
                  <a:cubicBezTo>
                    <a:pt x="679" y="32"/>
                    <a:pt x="592"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4"/>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4"/>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2937350" y="2202650"/>
              <a:ext cx="18150" cy="9500"/>
            </a:xfrm>
            <a:custGeom>
              <a:avLst/>
              <a:gdLst/>
              <a:ahLst/>
              <a:cxnLst/>
              <a:rect l="l" t="t" r="r" b="b"/>
              <a:pathLst>
                <a:path w="726" h="380" extrusionOk="0">
                  <a:moveTo>
                    <a:pt x="313" y="0"/>
                  </a:moveTo>
                  <a:cubicBezTo>
                    <a:pt x="200" y="0"/>
                    <a:pt x="87" y="37"/>
                    <a:pt x="32" y="124"/>
                  </a:cubicBezTo>
                  <a:cubicBezTo>
                    <a:pt x="6" y="150"/>
                    <a:pt x="0" y="194"/>
                    <a:pt x="19" y="232"/>
                  </a:cubicBezTo>
                  <a:cubicBezTo>
                    <a:pt x="51" y="276"/>
                    <a:pt x="101" y="307"/>
                    <a:pt x="158" y="320"/>
                  </a:cubicBezTo>
                  <a:lnTo>
                    <a:pt x="183" y="320"/>
                  </a:lnTo>
                  <a:cubicBezTo>
                    <a:pt x="183" y="320"/>
                    <a:pt x="183" y="320"/>
                    <a:pt x="183" y="326"/>
                  </a:cubicBezTo>
                  <a:cubicBezTo>
                    <a:pt x="210" y="366"/>
                    <a:pt x="256" y="380"/>
                    <a:pt x="304" y="380"/>
                  </a:cubicBezTo>
                  <a:cubicBezTo>
                    <a:pt x="347" y="380"/>
                    <a:pt x="390" y="369"/>
                    <a:pt x="423" y="358"/>
                  </a:cubicBezTo>
                  <a:cubicBezTo>
                    <a:pt x="536" y="314"/>
                    <a:pt x="725" y="187"/>
                    <a:pt x="555" y="68"/>
                  </a:cubicBezTo>
                  <a:cubicBezTo>
                    <a:pt x="496" y="25"/>
                    <a:pt x="404"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2938075" y="2271900"/>
              <a:ext cx="16175" cy="6325"/>
            </a:xfrm>
            <a:custGeom>
              <a:avLst/>
              <a:gdLst/>
              <a:ahLst/>
              <a:cxnLst/>
              <a:rect l="l" t="t" r="r" b="b"/>
              <a:pathLst>
                <a:path w="647" h="253" extrusionOk="0">
                  <a:moveTo>
                    <a:pt x="376" y="0"/>
                  </a:moveTo>
                  <a:cubicBezTo>
                    <a:pt x="210" y="0"/>
                    <a:pt x="1" y="107"/>
                    <a:pt x="135" y="218"/>
                  </a:cubicBezTo>
                  <a:cubicBezTo>
                    <a:pt x="167" y="242"/>
                    <a:pt x="215" y="252"/>
                    <a:pt x="267" y="252"/>
                  </a:cubicBezTo>
                  <a:cubicBezTo>
                    <a:pt x="434" y="252"/>
                    <a:pt x="647" y="145"/>
                    <a:pt x="507" y="35"/>
                  </a:cubicBezTo>
                  <a:cubicBezTo>
                    <a:pt x="476" y="11"/>
                    <a:pt x="428"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2" name="Google Shape;3002;p34"/>
          <p:cNvSpPr txBox="1">
            <a:spLocks noGrp="1"/>
          </p:cNvSpPr>
          <p:nvPr>
            <p:ph type="subTitle" idx="4"/>
          </p:nvPr>
        </p:nvSpPr>
        <p:spPr>
          <a:xfrm>
            <a:off x="4284224" y="1122059"/>
            <a:ext cx="2706300" cy="5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learning</a:t>
            </a:r>
            <a:endParaRPr sz="2400"/>
          </a:p>
        </p:txBody>
      </p:sp>
      <p:sp>
        <p:nvSpPr>
          <p:cNvPr id="3003" name="Google Shape;3003;p34"/>
          <p:cNvSpPr txBox="1">
            <a:spLocks noGrp="1"/>
          </p:cNvSpPr>
          <p:nvPr>
            <p:ph type="subTitle" idx="5"/>
          </p:nvPr>
        </p:nvSpPr>
        <p:spPr>
          <a:xfrm>
            <a:off x="2595594" y="3055653"/>
            <a:ext cx="2382000" cy="5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service</a:t>
            </a:r>
            <a:endParaRPr sz="2400"/>
          </a:p>
        </p:txBody>
      </p:sp>
      <p:sp>
        <p:nvSpPr>
          <p:cNvPr id="3004" name="Google Shape;3004;p34"/>
          <p:cNvSpPr txBox="1">
            <a:spLocks noGrp="1"/>
          </p:cNvSpPr>
          <p:nvPr>
            <p:ph type="subTitle" idx="6"/>
          </p:nvPr>
        </p:nvSpPr>
        <p:spPr>
          <a:xfrm>
            <a:off x="3517561" y="2104241"/>
            <a:ext cx="3106200" cy="56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leadership</a:t>
            </a:r>
            <a:endParaRPr sz="2400"/>
          </a:p>
        </p:txBody>
      </p:sp>
      <p:grpSp>
        <p:nvGrpSpPr>
          <p:cNvPr id="3005" name="Google Shape;3005;p34"/>
          <p:cNvGrpSpPr/>
          <p:nvPr/>
        </p:nvGrpSpPr>
        <p:grpSpPr>
          <a:xfrm rot="10800000">
            <a:off x="869499" y="3920506"/>
            <a:ext cx="870013" cy="663500"/>
            <a:chOff x="1891175" y="2586225"/>
            <a:chExt cx="212100" cy="164375"/>
          </a:xfrm>
        </p:grpSpPr>
        <p:sp>
          <p:nvSpPr>
            <p:cNvPr id="3006" name="Google Shape;3006;p34"/>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4"/>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4"/>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5" name="Google Shape;3025;p34"/>
          <p:cNvSpPr txBox="1">
            <a:spLocks noGrp="1"/>
          </p:cNvSpPr>
          <p:nvPr>
            <p:ph type="subTitle" idx="4"/>
          </p:nvPr>
        </p:nvSpPr>
        <p:spPr>
          <a:xfrm>
            <a:off x="1894924" y="3974034"/>
            <a:ext cx="2706300" cy="5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innovation</a:t>
            </a:r>
            <a:endParaRPr sz="2400"/>
          </a:p>
        </p:txBody>
      </p:sp>
      <p:grpSp>
        <p:nvGrpSpPr>
          <p:cNvPr id="3026" name="Google Shape;3026;p34"/>
          <p:cNvGrpSpPr/>
          <p:nvPr/>
        </p:nvGrpSpPr>
        <p:grpSpPr>
          <a:xfrm>
            <a:off x="1894935" y="3159370"/>
            <a:ext cx="286025" cy="243745"/>
            <a:chOff x="-30354000" y="3569100"/>
            <a:chExt cx="292250" cy="292225"/>
          </a:xfrm>
        </p:grpSpPr>
        <p:sp>
          <p:nvSpPr>
            <p:cNvPr id="3027" name="Google Shape;3027;p34"/>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4"/>
          <p:cNvGrpSpPr/>
          <p:nvPr/>
        </p:nvGrpSpPr>
        <p:grpSpPr>
          <a:xfrm>
            <a:off x="3517561" y="1292837"/>
            <a:ext cx="257590" cy="227242"/>
            <a:chOff x="-40378075" y="3267450"/>
            <a:chExt cx="317425" cy="289075"/>
          </a:xfrm>
        </p:grpSpPr>
        <p:sp>
          <p:nvSpPr>
            <p:cNvPr id="3034" name="Google Shape;3034;p34"/>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8" name="Google Shape;3038;p34"/>
          <p:cNvGrpSpPr/>
          <p:nvPr/>
        </p:nvGrpSpPr>
        <p:grpSpPr>
          <a:xfrm>
            <a:off x="2701027" y="2261536"/>
            <a:ext cx="248698" cy="252441"/>
            <a:chOff x="3860400" y="3254050"/>
            <a:chExt cx="296175" cy="241825"/>
          </a:xfrm>
        </p:grpSpPr>
        <p:sp>
          <p:nvSpPr>
            <p:cNvPr id="3039" name="Google Shape;3039;p34"/>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4"/>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4"/>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6" name="Google Shape;3046;p34"/>
          <p:cNvGrpSpPr/>
          <p:nvPr/>
        </p:nvGrpSpPr>
        <p:grpSpPr>
          <a:xfrm>
            <a:off x="1171807" y="4134778"/>
            <a:ext cx="265385" cy="234953"/>
            <a:chOff x="581525" y="3254850"/>
            <a:chExt cx="297750" cy="294575"/>
          </a:xfrm>
        </p:grpSpPr>
        <p:sp>
          <p:nvSpPr>
            <p:cNvPr id="3047" name="Google Shape;3047;p34"/>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Museum Company Profile by Slidesgo">
  <a:themeElements>
    <a:clrScheme name="Simple Light">
      <a:dk1>
        <a:srgbClr val="2A2A2A"/>
      </a:dk1>
      <a:lt1>
        <a:srgbClr val="DEF8F6"/>
      </a:lt1>
      <a:dk2>
        <a:srgbClr val="000000"/>
      </a:dk2>
      <a:lt2>
        <a:srgbClr val="FFFFFF"/>
      </a:lt2>
      <a:accent1>
        <a:srgbClr val="5EB3DA"/>
      </a:accent1>
      <a:accent2>
        <a:srgbClr val="64D6CC"/>
      </a:accent2>
      <a:accent3>
        <a:srgbClr val="FDD77C"/>
      </a:accent3>
      <a:accent4>
        <a:srgbClr val="F98BA9"/>
      </a:accent4>
      <a:accent5>
        <a:srgbClr val="77C0E1"/>
      </a:accent5>
      <a:accent6>
        <a:srgbClr val="FEDD8E"/>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2488</Words>
  <Application>Microsoft Office PowerPoint</Application>
  <PresentationFormat>On-screen Show (16:9)</PresentationFormat>
  <Paragraphs>196</Paragraphs>
  <Slides>31</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Fira Sans Condensed Medium</vt:lpstr>
      <vt:lpstr>Hammersmith One</vt:lpstr>
      <vt:lpstr>Oswald</vt:lpstr>
      <vt:lpstr>Muli</vt:lpstr>
      <vt:lpstr>Roboto Condensed Light</vt:lpstr>
      <vt:lpstr>Arbutus Slab</vt:lpstr>
      <vt:lpstr>Raleway Thin</vt:lpstr>
      <vt:lpstr>Arial</vt:lpstr>
      <vt:lpstr>Fira Sans Extra Condensed Medium</vt:lpstr>
      <vt:lpstr>Oxygen</vt:lpstr>
      <vt:lpstr>Lato</vt:lpstr>
      <vt:lpstr>Museum Company Profile by Slidesgo</vt:lpstr>
      <vt:lpstr>BOB JONES HOSA</vt:lpstr>
      <vt:lpstr>WHAT IS HOSA?</vt:lpstr>
      <vt:lpstr>History </vt:lpstr>
      <vt:lpstr>PowerPoint Presentation</vt:lpstr>
      <vt:lpstr>GOALS OF HOSA</vt:lpstr>
      <vt:lpstr>Develop future leaders of the health industry</vt:lpstr>
      <vt:lpstr>Offer insight into different health careers within the health field </vt:lpstr>
      <vt:lpstr>Provide scholarship, community service, and outreach opportunities</vt:lpstr>
      <vt:lpstr>HOSA CORE VALUES</vt:lpstr>
      <vt:lpstr>Learning</vt:lpstr>
      <vt:lpstr>Leadership</vt:lpstr>
      <vt:lpstr>Service</vt:lpstr>
      <vt:lpstr>Innovation </vt:lpstr>
      <vt:lpstr>STATE LEADERSHIP CONFERENCE</vt:lpstr>
      <vt:lpstr>About SLC</vt:lpstr>
      <vt:lpstr>Competition</vt:lpstr>
      <vt:lpstr>Service Awards</vt:lpstr>
      <vt:lpstr>PowerPoint Presentation</vt:lpstr>
      <vt:lpstr>Networking</vt:lpstr>
      <vt:lpstr>PowerPoint Presentation</vt:lpstr>
      <vt:lpstr>INTERNATIONAL LEADERSHIP CONFERENCE</vt:lpstr>
      <vt:lpstr>2021 ILC: Orlando, FL</vt:lpstr>
      <vt:lpstr>General Information</vt:lpstr>
      <vt:lpstr>Meetings</vt:lpstr>
      <vt:lpstr>PowerPoint Presentation</vt:lpstr>
      <vt:lpstr>PowerPoint Presentation</vt:lpstr>
      <vt:lpstr>ADVISORS</vt:lpstr>
      <vt:lpstr>ADVISORS</vt:lpstr>
      <vt:lpstr>OFFICERS</vt:lpstr>
      <vt:lpstr>OFFICERS</vt:lpstr>
      <vt:lpstr>OFFICERS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BOB JONES HOSA</dc:title>
  <dc:creator>melinda lawson</dc:creator>
  <cp:lastModifiedBy>melinda lawson</cp:lastModifiedBy>
  <cp:revision>1</cp:revision>
  <dcterms:modified xsi:type="dcterms:W3CDTF">2020-08-10T18:31:56Z</dcterms:modified>
</cp:coreProperties>
</file>