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03"/>
  </p:normalViewPr>
  <p:slideViewPr>
    <p:cSldViewPr snapToGrid="0" snapToObjects="1">
      <p:cViewPr varScale="1">
        <p:scale>
          <a:sx n="88" d="100"/>
          <a:sy n="88" d="100"/>
        </p:scale>
        <p:origin x="17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0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1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6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7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2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8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8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8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7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BFC7-4CFB-AB49-B1CC-C58B57F4801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C179-5716-194E-8971-7A48A9B5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8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3DC4-6B7D-3441-A7D5-3CDF0C95A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23989"/>
            <a:ext cx="5829300" cy="1006853"/>
          </a:xfrm>
        </p:spPr>
        <p:txBody>
          <a:bodyPr/>
          <a:lstStyle/>
          <a:p>
            <a:r>
              <a:rPr lang="en-US" dirty="0">
                <a:latin typeface="KG Blank Space Solid" panose="02000000000000000000" pitchFamily="2" charset="77"/>
              </a:rPr>
              <a:t>Congratulations!!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5CE58-65D3-6C49-8B95-A8B64010E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877" y="1329876"/>
            <a:ext cx="5143500" cy="25589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latin typeface="Chalkboard" panose="03050602040202020205" pitchFamily="66" charset="77"/>
              </a:rPr>
              <a:t>You have been selected as a member of eS2S for the 2021-2022 school year! I look forward to getting to work with you more this year. We will have a meeting next week during your Ram Slam time at the end of the school day. I will send an email to your teachers to let them know the date and time</a:t>
            </a:r>
          </a:p>
          <a:p>
            <a:pPr algn="l"/>
            <a:endParaRPr lang="en-US" dirty="0">
              <a:latin typeface="Chalkboard" panose="03050602040202020205" pitchFamily="66" charset="77"/>
            </a:endParaRPr>
          </a:p>
          <a:p>
            <a:pPr algn="l"/>
            <a:r>
              <a:rPr lang="en-US" dirty="0">
                <a:latin typeface="Chalkboard" panose="03050602040202020205" pitchFamily="66" charset="77"/>
              </a:rPr>
              <a:t>Thank you, </a:t>
            </a:r>
          </a:p>
          <a:p>
            <a:pPr algn="l"/>
            <a:r>
              <a:rPr lang="en-US" dirty="0">
                <a:latin typeface="Chalkboard" panose="03050602040202020205" pitchFamily="66" charset="77"/>
              </a:rPr>
              <a:t>Miss Gaines</a:t>
            </a:r>
          </a:p>
          <a:p>
            <a:endParaRPr lang="en-US" dirty="0">
              <a:latin typeface="Chalkboard" panose="03050602040202020205" pitchFamily="66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7912EE-B174-6743-99BB-7CE13A3DCDCB}"/>
              </a:ext>
            </a:extLst>
          </p:cNvPr>
          <p:cNvSpPr/>
          <p:nvPr/>
        </p:nvSpPr>
        <p:spPr>
          <a:xfrm>
            <a:off x="201478" y="139487"/>
            <a:ext cx="6416298" cy="4308528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A1A1C4-92DA-EA4D-B9DC-2721A2593CE5}"/>
              </a:ext>
            </a:extLst>
          </p:cNvPr>
          <p:cNvSpPr/>
          <p:nvPr/>
        </p:nvSpPr>
        <p:spPr>
          <a:xfrm>
            <a:off x="201478" y="4647049"/>
            <a:ext cx="6416298" cy="4308528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ED2B16-173F-FC44-AE02-E77C4E901B90}"/>
              </a:ext>
            </a:extLst>
          </p:cNvPr>
          <p:cNvSpPr txBox="1">
            <a:spLocks/>
          </p:cNvSpPr>
          <p:nvPr/>
        </p:nvSpPr>
        <p:spPr>
          <a:xfrm>
            <a:off x="494977" y="4675067"/>
            <a:ext cx="5829300" cy="1006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KG Blank Space Solid" panose="02000000000000000000" pitchFamily="2" charset="77"/>
              </a:rPr>
              <a:t>Congratulations!!</a:t>
            </a:r>
            <a:endParaRPr lang="en-US" dirty="0">
              <a:latin typeface="KG Blank Space Solid" panose="02000000000000000000" pitchFamily="2" charset="77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49747CE-F032-AC48-99E3-51D17E04E489}"/>
              </a:ext>
            </a:extLst>
          </p:cNvPr>
          <p:cNvSpPr txBox="1">
            <a:spLocks/>
          </p:cNvSpPr>
          <p:nvPr/>
        </p:nvSpPr>
        <p:spPr>
          <a:xfrm>
            <a:off x="837877" y="5880954"/>
            <a:ext cx="5143500" cy="2558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Chalkboard" panose="03050602040202020205" pitchFamily="66" charset="77"/>
              </a:rPr>
              <a:t>You have been selected as a member of eS2S for the 2021-2022 school year! I look forward to getting to work with you more this year. We will have a meeting next week during your Ram Slam time at the end of the school day. I will send an email to your teachers to let them know the date and time</a:t>
            </a:r>
          </a:p>
          <a:p>
            <a:pPr algn="l"/>
            <a:endParaRPr lang="en-US" dirty="0">
              <a:latin typeface="Chalkboard" panose="03050602040202020205" pitchFamily="66" charset="77"/>
            </a:endParaRPr>
          </a:p>
          <a:p>
            <a:pPr algn="l"/>
            <a:r>
              <a:rPr lang="en-US" dirty="0">
                <a:latin typeface="Chalkboard" panose="03050602040202020205" pitchFamily="66" charset="77"/>
              </a:rPr>
              <a:t>Thank you, </a:t>
            </a:r>
          </a:p>
          <a:p>
            <a:pPr algn="l"/>
            <a:r>
              <a:rPr lang="en-US" dirty="0">
                <a:latin typeface="Chalkboard" panose="03050602040202020205" pitchFamily="66" charset="77"/>
              </a:rPr>
              <a:t>Miss Gaines</a:t>
            </a:r>
          </a:p>
          <a:p>
            <a:endParaRPr lang="en-US" dirty="0">
              <a:latin typeface="Chalkboard" panose="03050602040202020205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7050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3095</TotalTime>
  <Words>142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Chalkboard</vt:lpstr>
      <vt:lpstr>KG Blank Space Solid</vt:lpstr>
      <vt:lpstr>Office Theme</vt:lpstr>
      <vt:lpstr>Congratulations!!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Congratulations!!</dc:title>
  <dc:creator>Microsoft Office User</dc:creator>
  <cp:lastModifiedBy>Microsoft Office User</cp:lastModifiedBy>
  <cp:revision>5</cp:revision>
  <cp:lastPrinted>2020-12-02T19:26:43Z</cp:lastPrinted>
  <dcterms:created xsi:type="dcterms:W3CDTF">2020-12-01T13:40:01Z</dcterms:created>
  <dcterms:modified xsi:type="dcterms:W3CDTF">2021-10-13T19:03:43Z</dcterms:modified>
</cp:coreProperties>
</file>