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9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9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300" cy="4014000"/>
          </a:xfrm>
          <a:prstGeom prst="rect">
            <a:avLst/>
          </a:prstGeom>
        </p:spPr>
        <p:txBody>
          <a:bodyPr anchorCtr="0" anchor="b" bIns="125550" lIns="125550" spcFirstLastPara="1" rIns="125550" wrap="square" tIns="1255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300" cy="15501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300" cy="3840000"/>
          </a:xfrm>
          <a:prstGeom prst="rect">
            <a:avLst/>
          </a:prstGeom>
        </p:spPr>
        <p:txBody>
          <a:bodyPr anchorCtr="0" anchor="b" bIns="125550" lIns="125550" spcFirstLastPara="1" rIns="125550" wrap="square" tIns="1255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500"/>
              <a:buNone/>
              <a:defRPr sz="16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300" cy="25437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300" cy="16461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300" cy="11199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300" cy="66810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300" cy="11199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600" cy="66810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600" cy="66810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300" cy="11199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125550" lIns="125550" spcFirstLastPara="1" rIns="125550" wrap="square" tIns="1255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2" y="880293"/>
            <a:ext cx="5412600" cy="79998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5550" lIns="125550" spcFirstLastPara="1" rIns="125550" wrap="square" tIns="12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125550" lIns="125550" spcFirstLastPara="1" rIns="125550" wrap="square" tIns="1255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125550" lIns="125550" spcFirstLastPara="1" rIns="125550" wrap="square" tIns="1255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3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550" lIns="125550" spcFirstLastPara="1" rIns="125550" wrap="square" tIns="1255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3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550" lIns="125550" spcFirstLastPara="1" rIns="125550" wrap="square" tIns="125550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550" lIns="125550" spcFirstLastPara="1" rIns="125550" wrap="square" tIns="12555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80100" y="301025"/>
            <a:ext cx="678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Kindergarten Weekly Newsletter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Week of April 1-5, </a:t>
            </a: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202</a:t>
            </a: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4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48125" y="1100575"/>
            <a:ext cx="3214200" cy="22779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Upcoming Events</a:t>
            </a:r>
            <a:endParaRPr sz="16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4/6: 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Astro race Sprocket at the Enrichment Center Charity game at Toyota Field at 4:30pm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4/12: Last Day to return Field Trip Paperwork</a:t>
            </a:r>
            <a:endParaRPr sz="15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4/19: Purple Up Day</a:t>
            </a:r>
            <a:endParaRPr sz="15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4/24: Progress Reports</a:t>
            </a:r>
            <a:endParaRPr sz="15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4/25: Field Trip to Early Works</a:t>
            </a:r>
            <a:endParaRPr sz="6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80000" y="6141475"/>
            <a:ext cx="6924300" cy="16317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Math: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Big Ideas Chapter 11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During math the next two weeks, we will focus on 2D shapes. The students will learn how to identify: circle, square, rectangle, triangle, and hexagon. We will also learn how to compare shapes. 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If your child does not know the 42 math facts yet. it is very important that you keep practicing the addition and subtraction flashcards at home. Thank you for your support!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80000" y="8017875"/>
            <a:ext cx="6924300" cy="1723800"/>
          </a:xfrm>
          <a:prstGeom prst="rect">
            <a:avLst/>
          </a:prstGeom>
          <a:noFill/>
          <a:ln cap="flat" cmpd="sng" w="28575">
            <a:solidFill>
              <a:srgbClr val="674EA7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Didact Gothic"/>
                <a:ea typeface="Didact Gothic"/>
                <a:cs typeface="Didact Gothic"/>
                <a:sym typeface="Didact Gothic"/>
              </a:rPr>
              <a:t>Important Information</a:t>
            </a:r>
            <a:endParaRPr b="1" sz="1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Friendly Reminders:</a:t>
            </a:r>
            <a:endParaRPr b="1"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-"/>
            </a:pP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Please empty your child’s Daily Folder each day. </a:t>
            </a:r>
            <a:endParaRPr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-"/>
            </a:pP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If your child brings a lunch from home, please make sure they have a second water bottle for lunch. </a:t>
            </a:r>
            <a:endParaRPr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-"/>
            </a:pP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Please make sure your child has a weather appropriate change of clothes in their backpack. </a:t>
            </a:r>
            <a:endParaRPr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-"/>
            </a:pP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If your child’s headphones come home, please replace them and send a new pair back to school.</a:t>
            </a:r>
            <a:endParaRPr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6050" y="3615825"/>
            <a:ext cx="653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0100" y="3483275"/>
            <a:ext cx="6924300" cy="2370300"/>
          </a:xfrm>
          <a:prstGeom prst="rect">
            <a:avLst/>
          </a:prstGeom>
          <a:noFill/>
          <a:ln cap="flat" cmpd="sng" w="19050">
            <a:solidFill>
              <a:srgbClr val="FFAB4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Didact Gothic"/>
                <a:ea typeface="Didact Gothic"/>
                <a:cs typeface="Didact Gothic"/>
                <a:sym typeface="Didact Gothic"/>
              </a:rPr>
              <a:t>Reading: </a:t>
            </a:r>
            <a:endParaRPr b="1" sz="1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Phonological Awareness Skill:  Initial phoneme deletion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Phonics:  applying e_e and ee  in reading and writing words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Sight Words: review all sight words that have previously been taught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Vocabulary Words: choose, depend, improve, leader, oval, president, private, work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Comprehension:  Cause and effect; text features-punctuation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722250" y="1100575"/>
            <a:ext cx="3582000" cy="2277900"/>
          </a:xfrm>
          <a:prstGeom prst="rect">
            <a:avLst/>
          </a:prstGeom>
          <a:noFill/>
          <a:ln cap="flat" cmpd="sng" w="19050">
            <a:solidFill>
              <a:srgbClr val="4285F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Didact Gothic"/>
                <a:ea typeface="Didact Gothic"/>
                <a:cs typeface="Didact Gothic"/>
                <a:sym typeface="Didact Gothic"/>
              </a:rPr>
              <a:t>April Challenge:</a:t>
            </a:r>
            <a:endParaRPr b="1" sz="1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Listen to your child read 10 minutes a day and keep reading to them for 20 minutes a day. </a:t>
            </a:r>
            <a:endParaRPr sz="1500">
              <a:solidFill>
                <a:srgbClr val="000000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9248" y="1416750"/>
            <a:ext cx="992101" cy="992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