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2" roundtripDataSignature="AMtx7mj7V+4k6ZhEKj6+LFmg3NDcrf+Jq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A4B74EE-27A5-40DB-BBE5-B06D1E8A2438}">
  <a:tblStyle styleId="{5A4B74EE-27A5-40DB-BBE5-B06D1E8A2438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86"/>
  </p:normalViewPr>
  <p:slideViewPr>
    <p:cSldViewPr snapToGrid="0" snapToObjects="1">
      <p:cViewPr varScale="1">
        <p:scale>
          <a:sx n="109" d="100"/>
          <a:sy n="109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4" name="Google Shape;11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0" name="Google Shape;1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6" name="Google Shape;13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3" name="Google Shape;14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7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0" name="Google Shape;20;p7"/>
            <p:cNvSpPr/>
            <p:nvPr/>
          </p:nvSpPr>
          <p:spPr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l" t="t" r="r" b="b"/>
              <a:pathLst>
                <a:path w="670" h="1753" extrusionOk="0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1" name="Google Shape;21;p7"/>
            <p:cNvSpPr/>
            <p:nvPr/>
          </p:nvSpPr>
          <p:spPr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l" t="t" r="r" b="b"/>
              <a:pathLst>
                <a:path w="652" h="1684" extrusionOk="0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22" name="Google Shape;22;p7"/>
            <p:cNvSpPr/>
            <p:nvPr/>
          </p:nvSpPr>
          <p:spPr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l" t="t" r="r" b="b"/>
              <a:pathLst>
                <a:path w="1697" h="2693" extrusionOk="0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3" name="Google Shape;23;p7"/>
            <p:cNvSpPr/>
            <p:nvPr/>
          </p:nvSpPr>
          <p:spPr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l" t="t" r="r" b="b"/>
              <a:pathLst>
                <a:path w="2099" h="2624" extrusionOk="0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rgbClr val="244061"/>
            </a:solidFill>
            <a:ln>
              <a:noFill/>
            </a:ln>
          </p:spPr>
        </p:sp>
        <p:sp>
          <p:nvSpPr>
            <p:cNvPr id="24" name="Google Shape;24;p7"/>
            <p:cNvSpPr/>
            <p:nvPr/>
          </p:nvSpPr>
          <p:spPr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l" t="t" r="r" b="b"/>
              <a:pathLst>
                <a:path w="2883" h="2627" extrusionOk="0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6092"/>
            </a:solidFill>
            <a:ln>
              <a:noFill/>
            </a:ln>
          </p:spPr>
        </p:sp>
        <p:sp>
          <p:nvSpPr>
            <p:cNvPr id="25" name="Google Shape;25;p7"/>
            <p:cNvSpPr/>
            <p:nvPr/>
          </p:nvSpPr>
          <p:spPr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l" t="t" r="r" b="b"/>
              <a:pathLst>
                <a:path w="2258" h="2696" extrusionOk="0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</p:sp>
      </p:grpSp>
      <p:sp>
        <p:nvSpPr>
          <p:cNvPr id="26" name="Google Shape;26;p7"/>
          <p:cNvSpPr txBox="1"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orbe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3045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9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2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203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dt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ftr" idx="11"/>
          </p:nvPr>
        </p:nvSpPr>
        <p:spPr>
          <a:xfrm>
            <a:off x="5332412" y="5883275"/>
            <a:ext cx="432404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sldNum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0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Corbel"/>
              <a:buNone/>
            </a:pPr>
            <a:r>
              <a:rPr lang="en-US" sz="8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“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20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Corbel"/>
              <a:buNone/>
            </a:pPr>
            <a:r>
              <a:rPr lang="en-US" sz="8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”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20"/>
          <p:cNvSpPr txBox="1"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rbel"/>
              <a:buNone/>
              <a:defRPr sz="3200" b="0" cap="none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0"/>
          <p:cNvSpPr txBox="1">
            <a:spLocks noGrp="1"/>
          </p:cNvSpPr>
          <p:nvPr>
            <p:ph type="body" idx="1"/>
          </p:nvPr>
        </p:nvSpPr>
        <p:spPr>
          <a:xfrm>
            <a:off x="1484313" y="3886200"/>
            <a:ext cx="10018710" cy="8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3480"/>
              <a:buNone/>
              <a:defRPr sz="2400" b="0" cap="none">
                <a:solidFill>
                  <a:schemeClr val="dk1"/>
                </a:solidFill>
              </a:defRPr>
            </a:lvl1pPr>
            <a:lvl2pPr marL="914400" lvl="1" indent="-39433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2pPr>
            <a:lvl3pPr marL="1371600" lvl="2" indent="-39433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3pPr>
            <a:lvl4pPr marL="1828800" lvl="3" indent="-39433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4pPr>
            <a:lvl5pPr marL="2286000" lvl="4" indent="-39433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5pPr>
            <a:lvl6pPr marL="2743200" lvl="5" indent="-39433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6pPr>
            <a:lvl7pPr marL="3200400" lvl="6" indent="-39433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7pPr>
            <a:lvl8pPr marL="3657600" lvl="7" indent="-394334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8pPr>
            <a:lvl9pPr marL="4114800" lvl="8" indent="-394334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261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20"/>
          <p:cNvSpPr txBox="1">
            <a:spLocks noGrp="1"/>
          </p:cNvSpPr>
          <p:nvPr>
            <p:ph type="body" idx="2"/>
          </p:nvPr>
        </p:nvSpPr>
        <p:spPr>
          <a:xfrm>
            <a:off x="1484312" y="4775200"/>
            <a:ext cx="10018710" cy="10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261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2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0" name="Google Shape;90;p20"/>
          <p:cNvSpPr txBox="1">
            <a:spLocks noGrp="1"/>
          </p:cNvSpPr>
          <p:nvPr>
            <p:ph type="dt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0"/>
          <p:cNvSpPr txBox="1">
            <a:spLocks noGrp="1"/>
          </p:cNvSpPr>
          <p:nvPr>
            <p:ph type="ft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0"/>
          <p:cNvSpPr txBox="1">
            <a:spLocks noGrp="1"/>
          </p:cNvSpPr>
          <p:nvPr>
            <p:ph type="sldNum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1"/>
          <p:cNvSpPr txBox="1"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rbel"/>
              <a:buNone/>
              <a:defRPr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1"/>
          <p:cNvSpPr txBox="1">
            <a:spLocks noGrp="1"/>
          </p:cNvSpPr>
          <p:nvPr>
            <p:ph type="body" idx="1"/>
          </p:nvPr>
        </p:nvSpPr>
        <p:spPr>
          <a:xfrm>
            <a:off x="1484312" y="3505200"/>
            <a:ext cx="10018713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4060"/>
              <a:buNone/>
              <a:defRPr sz="2800" b="0" cap="none">
                <a:solidFill>
                  <a:schemeClr val="dk1"/>
                </a:solidFill>
              </a:defRPr>
            </a:lvl1pPr>
            <a:lvl2pPr marL="914400" lvl="1" indent="-39433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2pPr>
            <a:lvl3pPr marL="1371600" lvl="2" indent="-39433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3pPr>
            <a:lvl4pPr marL="1828800" lvl="3" indent="-39433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4pPr>
            <a:lvl5pPr marL="2286000" lvl="4" indent="-39433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5pPr>
            <a:lvl6pPr marL="2743200" lvl="5" indent="-39433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6pPr>
            <a:lvl7pPr marL="3200400" lvl="6" indent="-39433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7pPr>
            <a:lvl8pPr marL="3657600" lvl="7" indent="-394334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8pPr>
            <a:lvl9pPr marL="4114800" lvl="8" indent="-394334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261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21"/>
          <p:cNvSpPr txBox="1">
            <a:spLocks noGrp="1"/>
          </p:cNvSpPr>
          <p:nvPr>
            <p:ph type="body" idx="2"/>
          </p:nvPr>
        </p:nvSpPr>
        <p:spPr>
          <a:xfrm>
            <a:off x="1484311" y="4343400"/>
            <a:ext cx="10018713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261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2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7" name="Google Shape;97;p21"/>
          <p:cNvSpPr txBox="1">
            <a:spLocks noGrp="1"/>
          </p:cNvSpPr>
          <p:nvPr>
            <p:ph type="dt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1"/>
          <p:cNvSpPr txBox="1">
            <a:spLocks noGrp="1"/>
          </p:cNvSpPr>
          <p:nvPr>
            <p:ph type="ft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1"/>
          <p:cNvSpPr txBox="1">
            <a:spLocks noGrp="1"/>
          </p:cNvSpPr>
          <p:nvPr>
            <p:ph type="sldNum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2"/>
          <p:cNvSpPr txBox="1"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rbe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2"/>
          <p:cNvSpPr txBox="1">
            <a:spLocks noGrp="1"/>
          </p:cNvSpPr>
          <p:nvPr>
            <p:ph type="body" idx="1"/>
          </p:nvPr>
        </p:nvSpPr>
        <p:spPr>
          <a:xfrm rot="5400000">
            <a:off x="4931566" y="-780257"/>
            <a:ext cx="3124201" cy="10018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433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2610"/>
              <a:buChar char="•"/>
              <a:defRPr/>
            </a:lvl1pPr>
            <a:lvl2pPr marL="914400" lvl="1" indent="-39433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2pPr>
            <a:lvl3pPr marL="1371600" lvl="2" indent="-39433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3pPr>
            <a:lvl4pPr marL="1828800" lvl="3" indent="-39433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4pPr>
            <a:lvl5pPr marL="2286000" lvl="4" indent="-39433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5pPr>
            <a:lvl6pPr marL="2743200" lvl="5" indent="-39433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6pPr>
            <a:lvl7pPr marL="3200400" lvl="6" indent="-39433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7pPr>
            <a:lvl8pPr marL="3657600" lvl="7" indent="-394334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8pPr>
            <a:lvl9pPr marL="4114800" lvl="8" indent="-394334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261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22"/>
          <p:cNvSpPr txBox="1">
            <a:spLocks noGrp="1"/>
          </p:cNvSpPr>
          <p:nvPr>
            <p:ph type="dt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2"/>
          <p:cNvSpPr txBox="1">
            <a:spLocks noGrp="1"/>
          </p:cNvSpPr>
          <p:nvPr>
            <p:ph type="ft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2"/>
          <p:cNvSpPr txBox="1">
            <a:spLocks noGrp="1"/>
          </p:cNvSpPr>
          <p:nvPr>
            <p:ph type="sldNum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3"/>
          <p:cNvSpPr txBox="1">
            <a:spLocks noGrp="1"/>
          </p:cNvSpPr>
          <p:nvPr>
            <p:ph type="title"/>
          </p:nvPr>
        </p:nvSpPr>
        <p:spPr>
          <a:xfrm rot="5400000">
            <a:off x="8065140" y="2353315"/>
            <a:ext cx="5105400" cy="1770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3"/>
          <p:cNvSpPr txBox="1">
            <a:spLocks noGrp="1"/>
          </p:cNvSpPr>
          <p:nvPr>
            <p:ph type="body" idx="1"/>
          </p:nvPr>
        </p:nvSpPr>
        <p:spPr>
          <a:xfrm rot="5400000">
            <a:off x="2941483" y="-771371"/>
            <a:ext cx="5105400" cy="8019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433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2610"/>
              <a:buChar char="•"/>
              <a:defRPr/>
            </a:lvl1pPr>
            <a:lvl2pPr marL="914400" lvl="1" indent="-39433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2pPr>
            <a:lvl3pPr marL="1371600" lvl="2" indent="-39433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3pPr>
            <a:lvl4pPr marL="1828800" lvl="3" indent="-39433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4pPr>
            <a:lvl5pPr marL="2286000" lvl="4" indent="-39433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5pPr>
            <a:lvl6pPr marL="2743200" lvl="5" indent="-39433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6pPr>
            <a:lvl7pPr marL="3200400" lvl="6" indent="-39433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7pPr>
            <a:lvl8pPr marL="3657600" lvl="7" indent="-394334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8pPr>
            <a:lvl9pPr marL="4114800" lvl="8" indent="-394334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2610"/>
              <a:buChar char="•"/>
              <a:defRPr/>
            </a:lvl9pPr>
          </a:lstStyle>
          <a:p>
            <a:endParaRPr/>
          </a:p>
        </p:txBody>
      </p:sp>
      <p:sp>
        <p:nvSpPr>
          <p:cNvPr id="109" name="Google Shape;109;p23"/>
          <p:cNvSpPr txBox="1">
            <a:spLocks noGrp="1"/>
          </p:cNvSpPr>
          <p:nvPr>
            <p:ph type="dt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3"/>
          <p:cNvSpPr txBox="1">
            <a:spLocks noGrp="1"/>
          </p:cNvSpPr>
          <p:nvPr>
            <p:ph type="ft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3"/>
          <p:cNvSpPr txBox="1">
            <a:spLocks noGrp="1"/>
          </p:cNvSpPr>
          <p:nvPr>
            <p:ph type="sldNum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body" idx="1"/>
          </p:nvPr>
        </p:nvSpPr>
        <p:spPr>
          <a:xfrm>
            <a:off x="1484312" y="2666999"/>
            <a:ext cx="4895055" cy="3124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9433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2610"/>
              <a:buChar char="•"/>
              <a:defRPr sz="1800"/>
            </a:lvl1pPr>
            <a:lvl2pPr marL="914400" lvl="1" indent="-37591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20"/>
              <a:buChar char="•"/>
              <a:defRPr sz="1600"/>
            </a:lvl2pPr>
            <a:lvl3pPr marL="1371600" lvl="2" indent="-35750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Char char="•"/>
              <a:defRPr sz="1400"/>
            </a:lvl3pPr>
            <a:lvl4pPr marL="1828800" lvl="3" indent="-33908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4pPr>
            <a:lvl5pPr marL="2286000" lvl="4" indent="-33908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5pPr>
            <a:lvl6pPr marL="2743200" lvl="5" indent="-33908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6pPr>
            <a:lvl7pPr marL="3200400" lvl="6" indent="-33908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7pPr>
            <a:lvl8pPr marL="3657600" lvl="7" indent="-33909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8pPr>
            <a:lvl9pPr marL="4114800" lvl="8" indent="-33909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740"/>
              <a:buChar char="•"/>
              <a:defRPr sz="12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body" idx="2"/>
          </p:nvPr>
        </p:nvSpPr>
        <p:spPr>
          <a:xfrm>
            <a:off x="6607967" y="2667000"/>
            <a:ext cx="4895056" cy="31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9433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2610"/>
              <a:buChar char="•"/>
              <a:defRPr sz="1800"/>
            </a:lvl1pPr>
            <a:lvl2pPr marL="914400" lvl="1" indent="-37591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20"/>
              <a:buChar char="•"/>
              <a:defRPr sz="1600"/>
            </a:lvl2pPr>
            <a:lvl3pPr marL="1371600" lvl="2" indent="-35750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Char char="•"/>
              <a:defRPr sz="1400"/>
            </a:lvl3pPr>
            <a:lvl4pPr marL="1828800" lvl="3" indent="-33908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4pPr>
            <a:lvl5pPr marL="2286000" lvl="4" indent="-33908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5pPr>
            <a:lvl6pPr marL="2743200" lvl="5" indent="-33908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6pPr>
            <a:lvl7pPr marL="3200400" lvl="6" indent="-33908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7pPr>
            <a:lvl8pPr marL="3657600" lvl="7" indent="-33909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8pPr>
            <a:lvl9pPr marL="4114800" lvl="8" indent="-33909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740"/>
              <a:buChar char="•"/>
              <a:defRPr sz="1200"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dt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ft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sldNum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3"/>
          <p:cNvSpPr txBox="1">
            <a:spLocks noGrp="1"/>
          </p:cNvSpPr>
          <p:nvPr>
            <p:ph type="dt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3"/>
          <p:cNvSpPr txBox="1">
            <a:spLocks noGrp="1"/>
          </p:cNvSpPr>
          <p:nvPr>
            <p:ph type="ft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3"/>
          <p:cNvSpPr txBox="1">
            <a:spLocks noGrp="1"/>
          </p:cNvSpPr>
          <p:nvPr>
            <p:ph type="sldNum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9433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2610"/>
              <a:buChar char="•"/>
              <a:defRPr/>
            </a:lvl1pPr>
            <a:lvl2pPr marL="914400" lvl="1" indent="-39433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2pPr>
            <a:lvl3pPr marL="1371600" lvl="2" indent="-39433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3pPr>
            <a:lvl4pPr marL="1828800" lvl="3" indent="-39433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4pPr>
            <a:lvl5pPr marL="2286000" lvl="4" indent="-39433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5pPr>
            <a:lvl6pPr marL="2743200" lvl="5" indent="-39433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6pPr>
            <a:lvl7pPr marL="3200400" lvl="6" indent="-39433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7pPr>
            <a:lvl8pPr marL="3657600" lvl="7" indent="-394334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8pPr>
            <a:lvl9pPr marL="4114800" lvl="8" indent="-394334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261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dt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ft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10951856" y="5867131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 txBox="1"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rbel"/>
              <a:buNone/>
              <a:defRPr sz="40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900"/>
              <a:buNone/>
              <a:defRPr sz="20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2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rbe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4060"/>
              <a:buNone/>
              <a:defRPr sz="2800" b="0">
                <a:solidFill>
                  <a:srgbClr val="36609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9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2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2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2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2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2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232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2"/>
          </p:nvPr>
        </p:nvSpPr>
        <p:spPr>
          <a:xfrm>
            <a:off x="1484311" y="3335337"/>
            <a:ext cx="4895056" cy="2455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433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2610"/>
              <a:buChar char="•"/>
              <a:defRPr sz="1800"/>
            </a:lvl1pPr>
            <a:lvl2pPr marL="914400" lvl="1" indent="-37591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20"/>
              <a:buChar char="•"/>
              <a:defRPr sz="1600"/>
            </a:lvl2pPr>
            <a:lvl3pPr marL="1371600" lvl="2" indent="-35750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Char char="•"/>
              <a:defRPr sz="1400"/>
            </a:lvl3pPr>
            <a:lvl4pPr marL="1828800" lvl="3" indent="-33908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4pPr>
            <a:lvl5pPr marL="2286000" lvl="4" indent="-33908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5pPr>
            <a:lvl6pPr marL="2743200" lvl="5" indent="-33908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6pPr>
            <a:lvl7pPr marL="3200400" lvl="6" indent="-33908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7pPr>
            <a:lvl8pPr marL="3657600" lvl="7" indent="-33909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8pPr>
            <a:lvl9pPr marL="4114800" lvl="8" indent="-33909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740"/>
              <a:buChar char="•"/>
              <a:defRPr sz="120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3"/>
          </p:nvPr>
        </p:nvSpPr>
        <p:spPr>
          <a:xfrm>
            <a:off x="6880487" y="2667000"/>
            <a:ext cx="4622537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4060"/>
              <a:buNone/>
              <a:defRPr sz="2800" b="0">
                <a:solidFill>
                  <a:srgbClr val="36609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9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2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2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2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2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2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232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4"/>
          </p:nvPr>
        </p:nvSpPr>
        <p:spPr>
          <a:xfrm>
            <a:off x="6607967" y="3335337"/>
            <a:ext cx="4895056" cy="2455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433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2610"/>
              <a:buChar char="•"/>
              <a:defRPr sz="1800"/>
            </a:lvl1pPr>
            <a:lvl2pPr marL="914400" lvl="1" indent="-37591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20"/>
              <a:buChar char="•"/>
              <a:defRPr sz="1600"/>
            </a:lvl2pPr>
            <a:lvl3pPr marL="1371600" lvl="2" indent="-35750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Char char="•"/>
              <a:defRPr sz="1400"/>
            </a:lvl3pPr>
            <a:lvl4pPr marL="1828800" lvl="3" indent="-33908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4pPr>
            <a:lvl5pPr marL="2286000" lvl="4" indent="-33908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5pPr>
            <a:lvl6pPr marL="2743200" lvl="5" indent="-33908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6pPr>
            <a:lvl7pPr marL="3200400" lvl="6" indent="-33908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7pPr>
            <a:lvl8pPr marL="3657600" lvl="7" indent="-33909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8pPr>
            <a:lvl9pPr marL="4114800" lvl="8" indent="-33909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740"/>
              <a:buChar char="•"/>
              <a:defRPr sz="1200"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dt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ft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sldNum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7"/>
          <p:cNvSpPr txBox="1"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rbel"/>
              <a:buNone/>
              <a:defRPr sz="32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7"/>
          <p:cNvSpPr txBox="1"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900"/>
              <a:buNone/>
              <a:defRPr sz="20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2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6" name="Google Shape;66;p17"/>
          <p:cNvSpPr txBox="1">
            <a:spLocks noGrp="1"/>
          </p:cNvSpPr>
          <p:nvPr>
            <p:ph type="dt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ft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sldNum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8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Corbel"/>
              <a:buNone/>
            </a:pPr>
            <a:r>
              <a:rPr lang="en-US" sz="8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“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8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Corbel"/>
              <a:buNone/>
            </a:pPr>
            <a:r>
              <a:rPr lang="en-US" sz="8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”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8"/>
          <p:cNvSpPr txBox="1"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rbel"/>
              <a:buNone/>
              <a:defRPr sz="3200" b="0" cap="none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8"/>
          <p:cNvSpPr txBox="1">
            <a:spLocks noGrp="1"/>
          </p:cNvSpPr>
          <p:nvPr>
            <p:ph type="body" idx="1"/>
          </p:nvPr>
        </p:nvSpPr>
        <p:spPr>
          <a:xfrm>
            <a:off x="2436811" y="3428999"/>
            <a:ext cx="8532815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2610"/>
              <a:buFont typeface="Corbel"/>
              <a:buNone/>
              <a:defRPr sz="1800"/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900"/>
              <a:buFont typeface="Corbel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Font typeface="Corbel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20"/>
              <a:buFont typeface="Corbel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Font typeface="Corbel"/>
              <a:buNone/>
              <a:defRPr/>
            </a:lvl5pPr>
            <a:lvl6pPr marL="2743200" lvl="5" indent="-39433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6pPr>
            <a:lvl7pPr marL="3200400" lvl="6" indent="-394335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7pPr>
            <a:lvl8pPr marL="3657600" lvl="7" indent="-394334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8pPr>
            <a:lvl9pPr marL="4114800" lvl="8" indent="-394334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261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body" idx="2"/>
          </p:nvPr>
        </p:nvSpPr>
        <p:spPr>
          <a:xfrm>
            <a:off x="1484311" y="4343400"/>
            <a:ext cx="10018711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900"/>
              <a:buNone/>
              <a:defRPr sz="20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2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18"/>
          <p:cNvSpPr txBox="1">
            <a:spLocks noGrp="1"/>
          </p:cNvSpPr>
          <p:nvPr>
            <p:ph type="dt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ft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sldNum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rbel"/>
              <a:buNone/>
              <a:defRPr sz="32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9"/>
          <p:cNvSpPr txBox="1"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900"/>
              <a:buNone/>
              <a:defRPr sz="20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1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2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1" name="Google Shape;81;p19"/>
          <p:cNvSpPr txBox="1">
            <a:spLocks noGrp="1"/>
          </p:cNvSpPr>
          <p:nvPr>
            <p:ph type="dt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9"/>
          <p:cNvSpPr txBox="1">
            <a:spLocks noGrp="1"/>
          </p:cNvSpPr>
          <p:nvPr>
            <p:ph type="ft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9"/>
          <p:cNvSpPr txBox="1">
            <a:spLocks noGrp="1"/>
          </p:cNvSpPr>
          <p:nvPr>
            <p:ph type="sldNum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B7CCE4"/>
            </a:gs>
            <a:gs pos="38000">
              <a:srgbClr val="B7CCE4"/>
            </a:gs>
            <a:gs pos="96000">
              <a:srgbClr val="F2F2F2"/>
            </a:gs>
            <a:gs pos="100000">
              <a:srgbClr val="F2F2F2"/>
            </a:gs>
          </a:gsLst>
          <a:lin ang="540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7" name="Google Shape;7;p6"/>
            <p:cNvSpPr/>
            <p:nvPr/>
          </p:nvSpPr>
          <p:spPr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l" t="t" r="r" b="b"/>
              <a:pathLst>
                <a:path w="707" h="3357" extrusionOk="0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8" name="Google Shape;8;p6"/>
            <p:cNvSpPr/>
            <p:nvPr/>
          </p:nvSpPr>
          <p:spPr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l" t="t" r="r" b="b"/>
              <a:pathLst>
                <a:path w="704" h="3324" extrusionOk="0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9" name="Google Shape;9;p6"/>
            <p:cNvSpPr/>
            <p:nvPr/>
          </p:nvSpPr>
          <p:spPr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l" t="t" r="r" b="b"/>
              <a:pathLst>
                <a:path w="774" h="1020" extrusionOk="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0" name="Google Shape;10;p6"/>
            <p:cNvSpPr/>
            <p:nvPr/>
          </p:nvSpPr>
          <p:spPr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l" t="t" r="r" b="b"/>
              <a:pathLst>
                <a:path w="942" h="987" extrusionOk="0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44061"/>
            </a:solidFill>
            <a:ln>
              <a:noFill/>
            </a:ln>
          </p:spPr>
        </p:sp>
        <p:sp>
          <p:nvSpPr>
            <p:cNvPr id="11" name="Google Shape;11;p6"/>
            <p:cNvSpPr/>
            <p:nvPr/>
          </p:nvSpPr>
          <p:spPr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l" t="t" r="r" b="b"/>
              <a:pathLst>
                <a:path w="1342" h="990" extrusionOk="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366092"/>
            </a:solidFill>
            <a:ln>
              <a:noFill/>
            </a:ln>
          </p:spPr>
        </p:sp>
        <p:sp>
          <p:nvSpPr>
            <p:cNvPr id="12" name="Google Shape;12;p6"/>
            <p:cNvSpPr/>
            <p:nvPr/>
          </p:nvSpPr>
          <p:spPr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l" t="t" r="r" b="b"/>
              <a:pathLst>
                <a:path w="1068" h="1020" extrusionOk="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</p:sp>
      </p:grpSp>
      <p:sp>
        <p:nvSpPr>
          <p:cNvPr id="13" name="Google Shape;13;p6"/>
          <p:cNvSpPr txBox="1"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rbel"/>
              <a:buNone/>
              <a:defRPr sz="4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44958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66092"/>
              </a:buClr>
              <a:buSzPts val="348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914400" marR="0" lvl="1" indent="-412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66092"/>
              </a:buClr>
              <a:buSzPts val="29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1371600" marR="0" lvl="2" indent="-39433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66092"/>
              </a:buClr>
              <a:buSzPts val="261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828800" marR="0" lvl="3" indent="-375919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66092"/>
              </a:buClr>
              <a:buSzPts val="232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2286000" marR="0" lvl="4" indent="-357504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66092"/>
              </a:buClr>
              <a:buSzPts val="203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743200" marR="0" lvl="5" indent="-357504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66092"/>
              </a:buClr>
              <a:buSzPts val="203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3200400" marR="0" lvl="6" indent="-357504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66092"/>
              </a:buClr>
              <a:buSzPts val="203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657600" marR="0" lvl="7" indent="-357504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66092"/>
              </a:buClr>
              <a:buSzPts val="203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4114800" marR="0" lvl="8" indent="-357504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66092"/>
              </a:buClr>
              <a:buSzPts val="203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15" name="Google Shape;15;p6"/>
          <p:cNvSpPr txBox="1">
            <a:spLocks noGrp="1"/>
          </p:cNvSpPr>
          <p:nvPr>
            <p:ph type="dt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ft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sldNum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cgbaum@madisoncity.k12.al.u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"/>
          <p:cNvSpPr txBox="1">
            <a:spLocks noGrp="1"/>
          </p:cNvSpPr>
          <p:nvPr>
            <p:ph type="ctrTitle"/>
          </p:nvPr>
        </p:nvSpPr>
        <p:spPr>
          <a:xfrm>
            <a:off x="2431575" y="952500"/>
            <a:ext cx="9141000" cy="2550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571500" lvl="0" indent="-571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Noto Sans Symbols"/>
              <a:buChar char="⮚"/>
            </a:pPr>
            <a:br>
              <a:rPr lang="en-US" sz="3600" b="1">
                <a:latin typeface="Corben"/>
                <a:ea typeface="Corben"/>
                <a:cs typeface="Corben"/>
                <a:sym typeface="Corben"/>
              </a:rPr>
            </a:br>
            <a:br>
              <a:rPr lang="en-US" sz="3600" b="1">
                <a:latin typeface="Corben"/>
                <a:ea typeface="Corben"/>
                <a:cs typeface="Corben"/>
                <a:sym typeface="Corben"/>
              </a:rPr>
            </a:br>
            <a:br>
              <a:rPr lang="en-US" sz="3600" b="1">
                <a:latin typeface="Corben"/>
                <a:ea typeface="Corben"/>
                <a:cs typeface="Corben"/>
                <a:sym typeface="Corben"/>
              </a:rPr>
            </a:br>
            <a:br>
              <a:rPr lang="en-US" sz="3600" b="1">
                <a:latin typeface="Corben"/>
                <a:ea typeface="Corben"/>
                <a:cs typeface="Corben"/>
                <a:sym typeface="Corben"/>
              </a:rPr>
            </a:br>
            <a:r>
              <a:rPr lang="en-US" sz="5400" b="1">
                <a:latin typeface="Corben"/>
                <a:ea typeface="Corben"/>
                <a:cs typeface="Corben"/>
                <a:sym typeface="Corben"/>
              </a:rPr>
              <a:t>Mrs. Baum</a:t>
            </a:r>
            <a:br>
              <a:rPr lang="en-US" sz="3600" b="1">
                <a:latin typeface="Corben"/>
                <a:ea typeface="Corben"/>
                <a:cs typeface="Corben"/>
                <a:sym typeface="Corben"/>
              </a:rPr>
            </a:br>
            <a:br>
              <a:rPr lang="en-US" sz="3600" b="1">
                <a:latin typeface="Corben"/>
                <a:ea typeface="Corben"/>
                <a:cs typeface="Corben"/>
                <a:sym typeface="Corben"/>
              </a:rPr>
            </a:b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AP Language and Composition</a:t>
            </a:r>
            <a:br>
              <a:rPr lang="en-US" sz="3600" b="1"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Pre-AP English 10</a:t>
            </a:r>
            <a:endParaRPr sz="3600" b="1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7" name="Google Shape;11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328851" y="5769750"/>
            <a:ext cx="3235824" cy="108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"/>
          <p:cNvSpPr txBox="1">
            <a:spLocks noGrp="1"/>
          </p:cNvSpPr>
          <p:nvPr>
            <p:ph type="title"/>
          </p:nvPr>
        </p:nvSpPr>
        <p:spPr>
          <a:xfrm>
            <a:off x="1484300" y="110175"/>
            <a:ext cx="10018800" cy="110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rbel"/>
              <a:buNone/>
            </a:pPr>
            <a:r>
              <a:rPr lang="en-US" sz="5300" b="1">
                <a:latin typeface="Alegreya"/>
                <a:ea typeface="Alegreya"/>
                <a:cs typeface="Alegreya"/>
                <a:sym typeface="Alegreya"/>
              </a:rPr>
              <a:t>ABOUT ME</a:t>
            </a:r>
            <a:endParaRPr sz="5300" b="1">
              <a:latin typeface="Alegreya"/>
              <a:ea typeface="Alegreya"/>
              <a:cs typeface="Alegreya"/>
              <a:sym typeface="Alegreya"/>
            </a:endParaRPr>
          </a:p>
        </p:txBody>
      </p:sp>
      <p:sp>
        <p:nvSpPr>
          <p:cNvPr id="123" name="Google Shape;123;p2"/>
          <p:cNvSpPr txBox="1">
            <a:spLocks noGrp="1"/>
          </p:cNvSpPr>
          <p:nvPr>
            <p:ph type="body" idx="1"/>
          </p:nvPr>
        </p:nvSpPr>
        <p:spPr>
          <a:xfrm>
            <a:off x="1484300" y="1210875"/>
            <a:ext cx="4895100" cy="4218000"/>
          </a:xfrm>
          <a:prstGeom prst="rect">
            <a:avLst/>
          </a:prstGeom>
          <a:noFill/>
          <a:ln w="38100" cap="flat" cmpd="dbl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80"/>
              <a:buNone/>
            </a:pPr>
            <a:endParaRPr dirty="0"/>
          </a:p>
        </p:txBody>
      </p:sp>
      <p:sp>
        <p:nvSpPr>
          <p:cNvPr id="124" name="Google Shape;124;p2"/>
          <p:cNvSpPr txBox="1">
            <a:spLocks noGrp="1"/>
          </p:cNvSpPr>
          <p:nvPr>
            <p:ph type="body" idx="2"/>
          </p:nvPr>
        </p:nvSpPr>
        <p:spPr>
          <a:xfrm>
            <a:off x="6607975" y="1210800"/>
            <a:ext cx="4895100" cy="4218000"/>
          </a:xfrm>
          <a:prstGeom prst="rect">
            <a:avLst/>
          </a:prstGeom>
          <a:noFill/>
          <a:ln w="38100" cap="flat" cmpd="dbl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43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2610"/>
              <a:buFont typeface="Noto Sans Symbols"/>
              <a:buChar char="⮚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 am Candace Baum, and I am thrilled to be a teacher here at JCHS! When I'm not grading essays, I'm hanging out with my son (Asher), my husband (Michael), and our dog and cat (Scout and Leo).  I enjoy traveling, going to concerts, reading, baking, and watching my son play baseball.  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2610"/>
              <a:buFont typeface="Noto Sans Symbol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943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261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University of North Alabama M.A. in English (2002)</a:t>
            </a:r>
            <a:endParaRPr/>
          </a:p>
          <a:p>
            <a:pPr marL="457200" lvl="0" indent="-3943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261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University of North Alabama B.S. in Secondary Education (2000)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5" name="Google Shape;125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12430" y="5605500"/>
            <a:ext cx="3235824" cy="1088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C1DDBF8-0B96-5849-AFA2-42163E84BF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4275" y="1271041"/>
            <a:ext cx="4895100" cy="415775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Google Shape;131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4381500" cy="5257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81500" y="0"/>
            <a:ext cx="3810000" cy="5257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191500" y="0"/>
            <a:ext cx="4000500" cy="525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"/>
          <p:cNvSpPr txBox="1">
            <a:spLocks noGrp="1"/>
          </p:cNvSpPr>
          <p:nvPr>
            <p:ph type="title"/>
          </p:nvPr>
        </p:nvSpPr>
        <p:spPr>
          <a:xfrm>
            <a:off x="1484300" y="0"/>
            <a:ext cx="10018800" cy="9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rbel"/>
              <a:buNone/>
            </a:pPr>
            <a:r>
              <a:rPr lang="en-US" sz="5300" b="1">
                <a:latin typeface="Alegreya"/>
                <a:ea typeface="Alegreya"/>
                <a:cs typeface="Alegreya"/>
                <a:sym typeface="Alegreya"/>
              </a:rPr>
              <a:t>SCHEDULE</a:t>
            </a:r>
            <a:endParaRPr/>
          </a:p>
        </p:txBody>
      </p:sp>
      <p:graphicFrame>
        <p:nvGraphicFramePr>
          <p:cNvPr id="139" name="Google Shape;139;p3"/>
          <p:cNvGraphicFramePr/>
          <p:nvPr/>
        </p:nvGraphicFramePr>
        <p:xfrm>
          <a:off x="2209800" y="1225975"/>
          <a:ext cx="8484575" cy="4389390"/>
        </p:xfrm>
        <a:graphic>
          <a:graphicData uri="http://schemas.openxmlformats.org/drawingml/2006/table">
            <a:tbl>
              <a:tblPr>
                <a:noFill/>
                <a:tableStyleId>{5A4B74EE-27A5-40DB-BBE5-B06D1E8A2438}</a:tableStyleId>
              </a:tblPr>
              <a:tblGrid>
                <a:gridCol w="428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0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35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4000"/>
                        <a:buFont typeface="Corbel"/>
                        <a:buNone/>
                      </a:pPr>
                      <a:r>
                        <a:rPr lang="en-US" sz="3500" b="1" u="sng" strike="noStrike" cap="none">
                          <a:solidFill>
                            <a:schemeClr val="dk1"/>
                          </a:solidFill>
                          <a:latin typeface="Alegreya"/>
                          <a:ea typeface="Alegreya"/>
                          <a:cs typeface="Alegreya"/>
                          <a:sym typeface="Alegreya"/>
                        </a:rPr>
                        <a:t>FALL</a:t>
                      </a:r>
                      <a:endParaRPr sz="100" u="sng" strike="noStrike" cap="none"/>
                    </a:p>
                  </a:txBody>
                  <a:tcPr marL="91425" marR="91425" marT="91425" marB="91425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3500" b="1" u="sng" strike="noStrike" cap="none">
                          <a:solidFill>
                            <a:schemeClr val="dk1"/>
                          </a:solidFill>
                          <a:latin typeface="Alegreya"/>
                          <a:ea typeface="Alegreya"/>
                          <a:cs typeface="Alegreya"/>
                          <a:sym typeface="Alegreya"/>
                        </a:rPr>
                        <a:t>SPRING</a:t>
                      </a:r>
                      <a:endParaRPr sz="1400" u="sng" strike="noStrike" cap="none"/>
                    </a:p>
                  </a:txBody>
                  <a:tcPr marL="91425" marR="91425" marT="91425" marB="91425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35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/>
                        <a:t>AP Language and Composition</a:t>
                      </a:r>
                      <a:endParaRPr sz="2400" u="none" strike="noStrike" cap="none"/>
                    </a:p>
                  </a:txBody>
                  <a:tcPr marL="91425" marR="91425" marT="91425" marB="91425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AP Language and Composition</a:t>
                      </a:r>
                      <a:endParaRPr sz="2400" u="none" strike="noStrike" cap="none"/>
                    </a:p>
                  </a:txBody>
                  <a:tcPr marL="91425" marR="91425" marT="91425" marB="91425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3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</a:rPr>
                        <a:t>Pre-AP English 10</a:t>
                      </a:r>
                      <a:endParaRPr sz="240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/>
                    </a:p>
                  </a:txBody>
                  <a:tcPr marL="91425" marR="91425" marT="91425" marB="91425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</a:rPr>
                        <a:t>Pre-AP English 10</a:t>
                      </a:r>
                      <a:endParaRPr sz="240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/>
                    </a:p>
                  </a:txBody>
                  <a:tcPr marL="91425" marR="91425" marT="91425" marB="91425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35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Pre-AP English 10</a:t>
                      </a:r>
                      <a:endParaRPr sz="2400" u="none" strike="noStrike" cap="none"/>
                    </a:p>
                  </a:txBody>
                  <a:tcPr marL="91425" marR="91425" marT="91425" marB="91425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Pre-AP English 10</a:t>
                      </a:r>
                      <a:endParaRPr sz="2400" u="none" strike="noStrike" cap="none"/>
                    </a:p>
                  </a:txBody>
                  <a:tcPr marL="91425" marR="91425" marT="91425" marB="91425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35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/>
                        <a:t>Planning</a:t>
                      </a:r>
                      <a:endParaRPr sz="2400" u="none" strike="noStrike" cap="none"/>
                    </a:p>
                  </a:txBody>
                  <a:tcPr marL="91425" marR="91425" marT="91425" marB="91425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Planning</a:t>
                      </a:r>
                      <a:endParaRPr sz="2400" u="none" strike="noStrike" cap="none"/>
                    </a:p>
                  </a:txBody>
                  <a:tcPr marL="91425" marR="91425" marT="91425" marB="91425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40" name="Google Shape;14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53505" y="5626050"/>
            <a:ext cx="3235824" cy="108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"/>
          <p:cNvSpPr txBox="1">
            <a:spLocks noGrp="1"/>
          </p:cNvSpPr>
          <p:nvPr>
            <p:ph type="title"/>
          </p:nvPr>
        </p:nvSpPr>
        <p:spPr>
          <a:xfrm>
            <a:off x="1653000" y="249125"/>
            <a:ext cx="10018800" cy="12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rbel"/>
              <a:buNone/>
            </a:pPr>
            <a:r>
              <a:rPr lang="en-US" sz="5300" b="1">
                <a:solidFill>
                  <a:srgbClr val="000000"/>
                </a:solidFill>
                <a:latin typeface="Alegreya"/>
                <a:ea typeface="Alegreya"/>
                <a:cs typeface="Alegreya"/>
                <a:sym typeface="Alegreya"/>
              </a:rPr>
              <a:t>CONTACT    INFORMATION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rbel"/>
              <a:buNone/>
            </a:pPr>
            <a:endParaRPr/>
          </a:p>
        </p:txBody>
      </p:sp>
      <p:sp>
        <p:nvSpPr>
          <p:cNvPr id="146" name="Google Shape;146;p4"/>
          <p:cNvSpPr txBox="1">
            <a:spLocks noGrp="1"/>
          </p:cNvSpPr>
          <p:nvPr>
            <p:ph type="body" idx="1"/>
          </p:nvPr>
        </p:nvSpPr>
        <p:spPr>
          <a:xfrm>
            <a:off x="1484300" y="1518475"/>
            <a:ext cx="10018800" cy="42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rbel"/>
              <a:buNone/>
            </a:pPr>
            <a:r>
              <a:rPr lang="en-US" sz="3642" b="1" u="sng">
                <a:solidFill>
                  <a:srgbClr val="000000"/>
                </a:solidFill>
                <a:latin typeface="Alegreya"/>
                <a:ea typeface="Alegreya"/>
                <a:cs typeface="Alegreya"/>
                <a:sym typeface="Alegreya"/>
              </a:rPr>
              <a:t>EMAIL: </a:t>
            </a:r>
            <a:r>
              <a:rPr lang="en-US" sz="3642" u="sng">
                <a:solidFill>
                  <a:srgbClr val="000000"/>
                </a:solidFill>
                <a:latin typeface="Alegreya"/>
                <a:ea typeface="Alegreya"/>
                <a:cs typeface="Alegreya"/>
                <a:sym typeface="Alegrey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cgbaum@madisoncity.k12.al.us</a:t>
            </a:r>
            <a:endParaRPr sz="3642">
              <a:solidFill>
                <a:srgbClr val="000000"/>
              </a:solidFill>
              <a:latin typeface="Alegreya"/>
              <a:ea typeface="Alegreya"/>
              <a:cs typeface="Alegreya"/>
              <a:sym typeface="Alegreya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rbel"/>
              <a:buNone/>
            </a:pPr>
            <a:endParaRPr sz="3642" u="sng">
              <a:solidFill>
                <a:srgbClr val="000000"/>
              </a:solidFill>
              <a:latin typeface="Alegreya"/>
              <a:ea typeface="Alegreya"/>
              <a:cs typeface="Alegreya"/>
              <a:sym typeface="Alegreya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rbel"/>
              <a:buNone/>
            </a:pPr>
            <a:r>
              <a:rPr lang="en-US" sz="3642" b="1" u="sng">
                <a:solidFill>
                  <a:srgbClr val="000000"/>
                </a:solidFill>
                <a:latin typeface="Alegreya"/>
                <a:ea typeface="Alegreya"/>
                <a:cs typeface="Alegreya"/>
                <a:sym typeface="Alegreya"/>
              </a:rPr>
              <a:t>WEBEX: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rbel"/>
              <a:buNone/>
            </a:pPr>
            <a:endParaRPr sz="3642" b="1" u="sng">
              <a:solidFill>
                <a:srgbClr val="000000"/>
              </a:solidFill>
              <a:latin typeface="Alegreya"/>
              <a:ea typeface="Alegreya"/>
              <a:cs typeface="Alegreya"/>
              <a:sym typeface="Alegreya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rbel"/>
              <a:buNone/>
            </a:pPr>
            <a:r>
              <a:rPr lang="en-US" sz="3720"/>
              <a:t>https://madisoncity.webex.com/meet/cgbaum</a:t>
            </a:r>
            <a:br>
              <a:rPr lang="en-US" sz="3720"/>
            </a:br>
            <a:endParaRPr sz="3642" b="1" u="sng">
              <a:solidFill>
                <a:srgbClr val="000000"/>
              </a:solidFill>
              <a:latin typeface="Alegreya"/>
              <a:ea typeface="Alegreya"/>
              <a:cs typeface="Alegreya"/>
              <a:sym typeface="Alegreya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rbel"/>
              <a:buNone/>
            </a:pPr>
            <a:br>
              <a:rPr lang="en-US" sz="620"/>
            </a:br>
            <a:endParaRPr sz="620" b="1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endParaRPr sz="620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endParaRPr sz="620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endParaRPr sz="620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endParaRPr sz="620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sz="620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-US" sz="3642" b="1" u="sng">
                <a:solidFill>
                  <a:srgbClr val="000000"/>
                </a:solidFill>
                <a:latin typeface="Alegreya"/>
                <a:ea typeface="Alegreya"/>
                <a:cs typeface="Alegreya"/>
                <a:sym typeface="Alegreya"/>
              </a:rPr>
              <a:t>PHONE:</a:t>
            </a:r>
            <a:r>
              <a:rPr lang="en-US" sz="3642" b="1">
                <a:solidFill>
                  <a:srgbClr val="000000"/>
                </a:solidFill>
                <a:latin typeface="Alegreya"/>
                <a:ea typeface="Alegreya"/>
                <a:cs typeface="Alegreya"/>
                <a:sym typeface="Alegreya"/>
              </a:rPr>
              <a:t> </a:t>
            </a:r>
            <a:r>
              <a:rPr lang="en-US" sz="3642">
                <a:solidFill>
                  <a:srgbClr val="000000"/>
                </a:solidFill>
                <a:latin typeface="Alegreya"/>
                <a:ea typeface="Alegreya"/>
                <a:cs typeface="Alegreya"/>
                <a:sym typeface="Alegreya"/>
              </a:rPr>
              <a:t>256-216-5313</a:t>
            </a:r>
            <a:endParaRPr sz="1395" u="sng"/>
          </a:p>
        </p:txBody>
      </p:sp>
      <p:pic>
        <p:nvPicPr>
          <p:cNvPr id="147" name="Google Shape;147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853505" y="5626050"/>
            <a:ext cx="3235824" cy="108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89100" y="0"/>
            <a:ext cx="8875059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arallax">
  <a:themeElements>
    <a:clrScheme name="Office 2007-2010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168</Words>
  <Application>Microsoft Macintosh PowerPoint</Application>
  <PresentationFormat>Widescreen</PresentationFormat>
  <Paragraphs>30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Alegreya</vt:lpstr>
      <vt:lpstr>Arial</vt:lpstr>
      <vt:lpstr>Corbel</vt:lpstr>
      <vt:lpstr>Corben</vt:lpstr>
      <vt:lpstr>Noto Sans Symbols</vt:lpstr>
      <vt:lpstr>Parallax</vt:lpstr>
      <vt:lpstr>    Mrs. Baum  AP Language and Composition Pre-AP English 10</vt:lpstr>
      <vt:lpstr>ABOUT ME</vt:lpstr>
      <vt:lpstr>PowerPoint Presentation</vt:lpstr>
      <vt:lpstr>SCHEDULE</vt:lpstr>
      <vt:lpstr>CONTACT    INFORMATION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Mrs. Baum  AP Language and Composition Pre-AP English 10</dc:title>
  <dc:creator>Flanagan, Jennifer L.</dc:creator>
  <cp:lastModifiedBy>Microsoft Office User</cp:lastModifiedBy>
  <cp:revision>2</cp:revision>
  <dcterms:created xsi:type="dcterms:W3CDTF">2020-07-23T17:19:59Z</dcterms:created>
  <dcterms:modified xsi:type="dcterms:W3CDTF">2021-07-29T15:50:19Z</dcterms:modified>
</cp:coreProperties>
</file>